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66"/>
  </p:notesMasterIdLst>
  <p:sldIdLst>
    <p:sldId id="256" r:id="rId2"/>
    <p:sldId id="299" r:id="rId3"/>
    <p:sldId id="290" r:id="rId4"/>
    <p:sldId id="291" r:id="rId5"/>
    <p:sldId id="329" r:id="rId6"/>
    <p:sldId id="331" r:id="rId7"/>
    <p:sldId id="332" r:id="rId8"/>
    <p:sldId id="334" r:id="rId9"/>
    <p:sldId id="333" r:id="rId10"/>
    <p:sldId id="335" r:id="rId11"/>
    <p:sldId id="292" r:id="rId12"/>
    <p:sldId id="293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295" r:id="rId24"/>
    <p:sldId id="296" r:id="rId25"/>
    <p:sldId id="300" r:id="rId26"/>
    <p:sldId id="310" r:id="rId27"/>
    <p:sldId id="302" r:id="rId28"/>
    <p:sldId id="309" r:id="rId29"/>
    <p:sldId id="304" r:id="rId30"/>
    <p:sldId id="305" r:id="rId31"/>
    <p:sldId id="306" r:id="rId32"/>
    <p:sldId id="307" r:id="rId33"/>
    <p:sldId id="308" r:id="rId34"/>
    <p:sldId id="311" r:id="rId35"/>
    <p:sldId id="312" r:id="rId36"/>
    <p:sldId id="313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46" r:id="rId51"/>
    <p:sldId id="348" r:id="rId52"/>
    <p:sldId id="349" r:id="rId53"/>
    <p:sldId id="350" r:id="rId54"/>
    <p:sldId id="351" r:id="rId55"/>
    <p:sldId id="352" r:id="rId56"/>
    <p:sldId id="353" r:id="rId57"/>
    <p:sldId id="355" r:id="rId58"/>
    <p:sldId id="361" r:id="rId59"/>
    <p:sldId id="362" r:id="rId60"/>
    <p:sldId id="356" r:id="rId61"/>
    <p:sldId id="357" r:id="rId62"/>
    <p:sldId id="358" r:id="rId63"/>
    <p:sldId id="359" r:id="rId64"/>
    <p:sldId id="360" r:id="rId65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67"/>
    </p:embeddedFont>
    <p:embeddedFont>
      <p:font typeface="Fira Sans Extra Condensed Medium" panose="020B0604020202020204" charset="0"/>
      <p:regular r:id="rId68"/>
      <p:bold r:id="rId69"/>
      <p:italic r:id="rId70"/>
      <p:boldItalic r:id="rId71"/>
    </p:embeddedFont>
    <p:embeddedFont>
      <p:font typeface="Fira Sans Extra Condensed SemiBold" panose="020B0604020202020204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190434-E01F-4542-8A43-604513A7F6B1}">
  <a:tblStyle styleId="{3B190434-E01F-4542-8A43-604513A7F6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94984312-8F61-651A-C26F-5AD7400A6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CEB2B4A8-561A-206A-FC87-A003594980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DFD8022F-8B2C-B8C6-2E46-045A85098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319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0C3D4327-97F7-6E2D-5F29-82411589B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22D4F70B-9182-D2E3-4482-B91196F0C5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72A293BB-D216-21D3-9C42-42A25B5F64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650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12897AFE-9BA6-C615-7DBC-69E948DF7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083BA521-0624-882D-9492-D52A1FF79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C6D34108-E741-5720-2092-CAC8435EB0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424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C2F29D60-EE71-C369-8BC0-5C684175D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25963625-FFB0-EDE5-79EB-287A448545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CB14CE34-ACFA-5711-F468-994D4B2813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00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868C9BD6-DB8C-22D4-1E59-738E9D3FF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EE890C5-35C0-6406-CCFF-048B7DC654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695C1DF3-ACFE-E0EB-ADF6-8BADF75CF8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408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323C7A67-5D98-A363-258A-DE1B97ECD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8888F83E-0060-683B-7DC1-0CD6180A6B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3A924333-8DDA-14D5-1450-8B29E90A53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488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F3E3C125-D9A4-5AA3-A1A1-8A711FF7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D8DF5381-2478-7D67-96F8-60901A8014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34C8A40C-4BCC-E42D-C1AA-5897B6DFD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607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097478FD-37F9-9A67-9529-336E1B5EE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552A5613-8BA9-236B-317F-9FB9C92540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4CD11A85-C442-7629-04E1-207B560724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0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0E85DAC1-3003-C8B2-9CE4-B4F2365DA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BB2687B7-089D-18A2-0828-FE2366BC7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EC70C818-82C6-96A9-87E6-05DBC57C8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824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187F46E1-8FEE-B3D0-CB0B-8DADDC9A1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FEE58C0B-DBCF-26D6-10BB-CC09A6CDBC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0C964892-D5F9-A45B-44CD-BE4D28B45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31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CF6F2AE0-1083-3145-4ACF-7892ADF9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09CFE889-C8BB-6C30-37DC-7AE7B4342A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550E5B1B-ECCF-80B5-DB81-3B6D46481B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190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AA4DC19B-1934-305A-DD24-4EA00921E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D1E9442F-5AB2-6CA6-78CD-4D098D5856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52248F80-BF05-F243-B612-06C2B6EE4E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7016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0FF77D9A-D120-F3A5-8E6E-C742E3095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927194B3-628D-A6E9-7515-06A0345E4F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754D01BC-7EE3-3052-BA84-58A6608B26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330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D447E6FB-D4F4-6B90-EF7E-A6FA219C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B8C0C663-A085-0040-F7F6-6ED5B52A7A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491F2E4D-FA0E-E443-52FF-9C0618D6AB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83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3E054C3B-A8BF-3149-9857-C2A6D7F69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E5B402D3-F65A-025D-88CB-101355C43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BDC398AB-86B9-63D2-74AE-34884A9F5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020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8C92F2BE-0CB6-24AB-140D-45B128D9D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72C2DD0B-7A8C-19D5-A68F-9783CEA357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FCCBAE01-EA64-9D6A-B115-91F4EECDA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730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8CCAAFDE-B3C0-6CE6-FC29-E31DED20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2D5B6389-8501-271F-0A16-2B55EC08DD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1818BA7F-46A6-FC2E-DDF7-92A6339193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371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228D75B1-E385-EA8F-E956-68408934C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D08F96E-DA43-C40B-C60D-CFDB88D738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B3515B34-68BC-7C2B-2D2C-DE9014A128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334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8B2D286A-C956-B6D5-3BF6-1B628269D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CE633EA1-5772-CC3D-DC94-4BFA28EC7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9EBBEA3A-00D5-8E90-1CD6-E968CA6EF1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7773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87F2F6D4-32F6-391E-3859-D5D7C877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CC119D7C-5E33-F2DE-20C5-6D15369A97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F8D4AAB0-B20D-7DB3-0F5A-8BD4377A9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967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5270FAD-7601-2D9E-85FE-18278EF6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D5DD752-F6B5-201C-25B0-8F1FA4FC92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36108864-9CD7-BB52-2A64-2A2CFC88FA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7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94321791-F27F-F638-1CD2-146A696FB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0556CA2E-CCE2-CE07-A9C2-47F2A40202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BE533AB4-3AE0-9028-87A2-F1E6FC7294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789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38FEDE39-C648-217A-A986-4396997E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2006CE57-F422-D271-9C23-F0136E24D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50D746C4-0739-79B9-A55E-53AC169DF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15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168E380E-8A53-B343-6079-1441824E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1151B39E-BCC6-0F21-E1C6-08F159CA6D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13C47395-9655-B9D8-68DC-C8AEB03DAA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953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0103824F-6095-7DD5-AF1C-98342E1F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96D19C91-4B1E-D896-5A70-DCCFEFCCE8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1CD4C1D3-21EE-6A8F-0C24-0379E37B1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902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E003E0B2-643F-B080-0C7C-3942B6739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706884E5-9307-2579-B882-62DF36B719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137D3133-2C4F-9720-1137-4353EE4CC9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353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F30554AC-19A1-556E-CBE1-C19F211A6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49A04BF1-5135-AADD-3D89-31D26758A4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098BDC06-650E-D93C-768F-EBB6501B5A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44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1B33E504-DD01-9883-4A8B-456117020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166109B8-98BB-2A5B-D1A4-96B1073B6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615E2823-E213-C896-FAAA-64BD37C204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348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B3A04E7D-D5B4-B48C-ADD4-ABB701655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CF40F79E-3052-2BEC-FA80-D9A1299045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C0D9A7A6-A33B-D458-E124-5B3BBDD75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808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517307F-C47D-7AF0-BC6E-DA7661A6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1E4CB9D-05F3-498B-462A-A47C94EDC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3431093C-150D-E993-4059-01DD43438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722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FBEEA351-F3C2-600E-5ED4-9AF3BDFBD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B54A5146-0CF8-7E9C-B37A-0C98DC1B3C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3823AA6F-1C15-3FE9-07E8-24E940C32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3466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7CE14CCA-D84D-BF9F-A0B1-B5DA85054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4EE34B74-16F8-4F07-8345-FAFDFDAA0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90C3B8C6-9441-49F4-0863-F03C876BA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2887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82F924CA-98DF-B3D2-19B2-B9B13BFD3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2C8AF79F-AA9A-7700-27AB-328E5713DC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C0A06F28-61F7-4AF6-C439-4AC56713F9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210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A2763CDB-C602-4778-705A-06AE43215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D09AB0B0-6D9E-8D11-C047-A69DD5B1D0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27063E9C-E4AB-43D5-DE2C-708EBBE28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0968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2BF75AE4-B5D7-24AF-94DC-464CAADD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2922E886-6507-2E29-631A-3840274D03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B89506E3-03DA-55A1-2020-FC7E0D8491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4018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2D0D85C6-167B-FC54-6B3C-7CF106E93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9FF378AA-D6D0-FFE6-5D1A-4DE5AD7FCE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4CAA4929-2861-4CE0-6C95-E52E57ECF7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1642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AB02FE9-341D-901E-5E8F-7F348FD3D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1236C0FB-6B4F-1C3A-F039-86B9997877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AC405DCA-952A-261D-1A57-364FEDCFC6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858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9A196D6A-C271-2B6E-2291-A38D6218D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AE130A04-E7FD-0942-C643-53B1E282B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B43705D4-8816-8F6C-6677-9FE3868D7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9365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D3CE4BF2-E564-B9CE-6600-7EE3D6D06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B75C3F8-E695-FE83-C0A0-FDB330E603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E9E5E9B8-6B97-5D8D-5397-50073D376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0920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A0F43925-7234-17BA-9185-FD3EA202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D24BD1AE-7B98-8D44-5586-D55A3B38A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20D2E3A5-AC45-3950-A617-0ACBA9930A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8259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7B894A78-BEC7-8B4D-5829-75F998561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0EB8F04D-13B7-515D-5090-A2830772B2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11C23272-EECD-3ED0-8F71-3DB54775D1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8446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322E40CA-F6F5-7ED2-2B21-171D3047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F6D41D0E-907B-9139-4E61-1531C84C7B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9BE0D05A-99EC-EFD0-1B9E-CC67A7602C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230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F1FC523-F2D8-A1AD-347B-BCE396418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9E94960E-9A5D-73F0-07DE-8C2AD37AB7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26B3DEE6-A234-5524-5521-5560750BE9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981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27F81CDE-6EFD-A82D-2167-515003778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7BDBA7B-4DE0-7186-0B61-647920FBD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974C51CA-5F99-2046-AEA5-A38682EFA8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9811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C7B6073-E951-2D46-8E39-30D766829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5AD9A1E-3DA5-816B-A263-619F25907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3262C895-3343-B4AF-8B10-83E4FA97E4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256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BAB49033-8E2D-BD45-1B79-E13DE7978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FDFE869F-0C38-0CD4-0F7F-30EA0090A3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12BF0AC0-80E9-0979-DB03-606A43D01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2356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CFAA5103-9B0B-A4F4-6194-E264CC6B5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C6436BC-B45F-7286-6730-00DAE6168E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71A7758F-72E3-C974-6FFA-74FEE5DA0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4481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B5D293C7-4730-E3C5-8D2D-BAE8622DF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A437D075-97B0-E59A-64CB-CA0FC299E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F0DA12F2-538B-51E7-F048-2C3813DD0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01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47981DDB-EFA0-3363-E9B7-CEEB242E4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BEC04CA-493A-4690-9876-CF9623E5F6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E013E782-8A49-BA17-042C-3067D6893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8347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2CC43C5B-F029-2C35-5E27-D0D42B485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8F8D5F0E-1889-D8C8-47B7-96801FAD5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C7BA9F22-8FD0-1487-9D87-1775527C4D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910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A56E6C1E-D77B-1C27-D768-6100D7415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E9376081-ED99-BE5B-B528-6042A1296A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99B805FA-9BFF-ECDE-3FEC-9E6FA44EF4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8587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CCF5D517-EACE-22EC-38F3-EAE03406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0CF836F6-24FE-C097-02FB-8DAD976B2C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E1BF4A1F-1827-4392-DBCD-6EC87B558D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407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FF86DA8A-CC2D-61CE-0841-00B71C609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90C06FD4-146A-9CF6-54F9-93D36EB8C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D1E9BA07-ED21-2572-326A-2B2ABD1C7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5406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84D35397-F491-7B05-6878-63B5A5153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B2C4AA60-A219-4ED6-005A-F97A4B6FE8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DC12B3C7-492E-C1CC-A4AB-9C2FD4843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69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5F50B180-F18E-93DE-D769-BDC7885A7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CA0680CB-37DD-45F7-E4A3-A3E4E19C9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0131A66A-4457-DF8E-5935-B6A19B445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9143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3DDACD70-1A62-E2DC-C640-F0F9B507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54D67561-7CD3-9C35-67EB-D205F81F89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07CD79D3-4B7D-CBDD-CF2A-E744EECFA5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5382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DC152B52-53CA-3DD9-814D-53316178F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61F195FE-04E9-0AF4-AE4A-5177ABAE6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BCCA7FD1-B396-8A83-A949-D2D48D411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617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2500852D-B972-FD7B-C664-761B2515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2B066848-25CF-5EDE-F0CE-445585E95E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5423D5F2-B0B3-40AE-E503-450DA5E34B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0006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6989FE7D-06BA-8932-434C-5F0BDC3A4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43C9E1CB-32CD-302A-330B-914FF65FDC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F3F6C12F-2CE4-88C8-7625-3B469D4C9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4598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8872EC8B-E799-B4FC-59B0-6CCE1B458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AEFCC863-8AD2-F206-8EEC-BF8382751E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18F7C887-738A-55ED-1283-BAD73FE744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707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75431B17-FC4D-F1CF-A4AB-863238E46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97CCF06C-8D34-46B6-366E-3E7802996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C4AE4141-7416-5654-000B-D5EF09B767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726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7988B453-8E7A-F923-A1ED-368AF2931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5F1F43CC-3F95-319D-C66B-12638D9086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96398FA6-AAB0-26B5-844F-6E31E6EAAF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44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>
          <a:extLst>
            <a:ext uri="{FF2B5EF4-FFF2-40B4-BE49-F238E27FC236}">
              <a16:creationId xmlns:a16="http://schemas.microsoft.com/office/drawing/2014/main" id="{3464C9DB-CE01-0864-E4BA-59F1C5C38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>
            <a:extLst>
              <a:ext uri="{FF2B5EF4-FFF2-40B4-BE49-F238E27FC236}">
                <a16:creationId xmlns:a16="http://schemas.microsoft.com/office/drawing/2014/main" id="{33E46872-22FF-959A-5B71-839EC0F4EA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>
            <a:extLst>
              <a:ext uri="{FF2B5EF4-FFF2-40B4-BE49-F238E27FC236}">
                <a16:creationId xmlns:a16="http://schemas.microsoft.com/office/drawing/2014/main" id="{B80D5184-2289-F0F5-2BD1-BB8EA6C10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11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283620" y="1368325"/>
            <a:ext cx="4456789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Database Testing Tools</a:t>
            </a:r>
            <a:endParaRPr dirty="0"/>
          </a:p>
        </p:txBody>
      </p:sp>
      <p:grpSp>
        <p:nvGrpSpPr>
          <p:cNvPr id="61" name="Google Shape;61;p15"/>
          <p:cNvGrpSpPr/>
          <p:nvPr/>
        </p:nvGrpSpPr>
        <p:grpSpPr>
          <a:xfrm>
            <a:off x="4514009" y="1624416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5732650" y="15783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5870725" y="13012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121225" y="13683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166650" y="10929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401150" y="11902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6659675" y="13509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6659675" y="11302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6894075" y="13012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7014200" y="14638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201325" y="14811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281875" y="16387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409800" y="16600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FFA5E-49B5-D995-0037-A696BBC8F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0949" y="4340328"/>
            <a:ext cx="4252200" cy="446400"/>
          </a:xfrm>
        </p:spPr>
        <p:txBody>
          <a:bodyPr/>
          <a:lstStyle/>
          <a:p>
            <a:pPr algn="r"/>
            <a:r>
              <a:rPr lang="en-US" dirty="0"/>
              <a:t>Group 20</a:t>
            </a:r>
          </a:p>
        </p:txBody>
      </p: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C644C997-FA8A-81F8-0C7D-D7C4FDF30B10}"/>
              </a:ext>
            </a:extLst>
          </p:cNvPr>
          <p:cNvGrpSpPr/>
          <p:nvPr/>
        </p:nvGrpSpPr>
        <p:grpSpPr>
          <a:xfrm>
            <a:off x="6829349" y="1451750"/>
            <a:ext cx="1762769" cy="2371547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69C53B52-51C6-3C13-A00C-1FDAFEB64814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B842D13E-F5AD-E82C-7BE5-6B35B4B9602A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103D1106-08EA-6A7B-D149-BF772820A98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5DAE0D26-5A21-A82B-8F06-8584B5756F75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34E0222D-F2E9-FFD3-5237-9C79CF949FC9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B41E4628-77D6-4784-76A1-7086A912E37F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2097CDF3-6669-F0B5-0B8C-613EA13A9E2F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0CC0423A-F1A6-AB90-3C99-603C15EEF485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DF6A8B42-CB62-D2A7-9312-358A463A62E2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E28EAA3C-1AE7-D8F4-779A-140422D95E92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9E04876B-9300-3FF9-D714-E4AC91021350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850071EC-3D9D-10E1-41BB-1ECCDCA23570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C8378BD3-0BD2-6959-280C-F16212D6C28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67F79D02-D8E4-F3C7-4513-C111C440E2A1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1450EB14-DDB1-9255-9151-14AF37CACCFA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3D3D6EB4-42D4-12B2-0366-430267DC7166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F2FA6849-BDB4-94A7-6B2E-D029B9E4E382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37E0BD48-74D9-6C71-8606-D9E5916CE7A7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A58BBBC7-17E8-2589-1F8C-4E8B31FF628F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C13E2985-652F-1027-D508-FFDECA136637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7B7020D7-7C72-526A-7ADC-3EE69573EA1D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F7D349CD-7023-31D9-F08D-E63D65302A3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0A574C59-0814-8D52-EF4D-9779576FD5E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D0EF430B-0F8D-9744-B618-733ACE0F420D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05963AAA-BD17-56A9-8921-5A670957C8F7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706E2037-6998-C8CA-76EC-ECCAC314B315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7A0EF372-0B27-E1B4-5287-81D0626F182A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4D027C1F-01E6-D0A8-F7F1-7CDDD512FD70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28568643-86E8-7E52-B93F-AB9311CBB707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CAD22DE8-7B4A-1F12-F7D7-FE0E5C47054A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D2B0F2B5-5725-C9CC-E91D-330987805987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7FA42695-EC10-B357-C4E7-27F9F08BB2EE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BFFC345E-01B3-8258-F7EB-3944DC22B15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E51E9952-AD33-4353-A4FF-AD2DCEEE8B44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01AB3BD1-D794-2152-D583-173DD8542E0B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E66FB752-40E7-E245-20ED-81F410D2EE4F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7E082B77-B7B3-C9D3-36EC-90C504DFE24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824C09E9-D151-AABD-E6A3-581A6F331BBB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8A1A7C74-1633-D6C8-1A63-A8E3CD584834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B3884B9A-B798-26F8-8519-0DC7A0F869D1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599A6429-8B45-4498-84CB-5BF38D34A70F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CA4691B5-69EF-E446-ED8A-DC4EC87D1588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1BA93AE4-6AED-CB3B-C0BA-DF5444F0F6A7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663A7BED-4E89-23C1-1678-90C964B293B8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1E7259C1-54E8-0E1F-8111-E68578584F2A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694E6926-8858-4AE0-BCA4-EE9C1AE5774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43FD2C4D-3B3B-48ED-880D-E296898C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3915;p43">
            <a:extLst>
              <a:ext uri="{FF2B5EF4-FFF2-40B4-BE49-F238E27FC236}">
                <a16:creationId xmlns:a16="http://schemas.microsoft.com/office/drawing/2014/main" id="{DA66BDB0-1C4A-F418-9C05-D492524DD8EC}"/>
              </a:ext>
            </a:extLst>
          </p:cNvPr>
          <p:cNvGrpSpPr/>
          <p:nvPr/>
        </p:nvGrpSpPr>
        <p:grpSpPr>
          <a:xfrm>
            <a:off x="799086" y="1821179"/>
            <a:ext cx="3147152" cy="2727961"/>
            <a:chOff x="751150" y="2247204"/>
            <a:chExt cx="2043900" cy="1140000"/>
          </a:xfrm>
          <a:noFill/>
        </p:grpSpPr>
        <p:sp>
          <p:nvSpPr>
            <p:cNvPr id="72" name="Google Shape;3916;p43">
              <a:extLst>
                <a:ext uri="{FF2B5EF4-FFF2-40B4-BE49-F238E27FC236}">
                  <a16:creationId xmlns:a16="http://schemas.microsoft.com/office/drawing/2014/main" id="{55586DF5-7E92-047D-52C0-C57A051DE5A3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17;p43">
              <a:extLst>
                <a:ext uri="{FF2B5EF4-FFF2-40B4-BE49-F238E27FC236}">
                  <a16:creationId xmlns:a16="http://schemas.microsoft.com/office/drawing/2014/main" id="{D5FCCDFB-AFBE-C597-F650-02AB1BF93A3A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2C2C4564-2D00-0D80-731F-672A4FC0FD29}"/>
              </a:ext>
            </a:extLst>
          </p:cNvPr>
          <p:cNvSpPr/>
          <p:nvPr/>
        </p:nvSpPr>
        <p:spPr>
          <a:xfrm>
            <a:off x="799086" y="1074419"/>
            <a:ext cx="3147152" cy="50200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46869E49-3BC1-AD1D-EDF4-4491D85EE74B}"/>
              </a:ext>
            </a:extLst>
          </p:cNvPr>
          <p:cNvSpPr/>
          <p:nvPr/>
        </p:nvSpPr>
        <p:spPr>
          <a:xfrm>
            <a:off x="799086" y="1074419"/>
            <a:ext cx="3147152" cy="50200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588AB3CA-3A6A-72A5-5C69-42D67A0242BF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F904E491-20EA-5B5B-93D2-EE4F37F74CB6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818E0C5E-4C06-030D-8063-9FF7D0EAA8C1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FD11CA00-07A6-BE95-D622-E6B9ADA6015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F847362F-1AB8-CB3D-0627-7CDEA57422FD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CB505E69-46C9-3B1D-2B05-DFB6FA0240D2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3976C090-FEC7-872B-C7B6-3F00F844853C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28A03C43-BCE2-DC74-500F-0FC83A36BB23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36A58295-2009-192B-7A5A-298C48B501D8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26610D47-9AC7-74A9-B06D-57A0CEAB6848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CB68EA4A-632D-9087-EFF5-4FFF3956BADE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CBAC9FCE-E6A5-11B1-8D12-86959161BE28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D1AE412E-DB2F-DD37-3AE0-F545A8D6AB5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D2D1E506-FA7F-E780-E7EF-69CCDF8D790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DC238D12-6B1B-B4C1-8B86-264B2698AE0A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DD2AE92E-2D2A-125C-33C1-956A0B2887F3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20A5D924-7223-1CF1-3F8A-AADEE47289D1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9D67DE7C-3CB5-AD73-FF7E-31C7DDC58F76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E6A34198-9FCB-4628-1D2D-E2AB5C4DC2FB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F8EBD3C4-BD8A-769D-7980-36F295CBEB18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2FF08070-620C-C88C-E3F4-BDC35AA1C03C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EBE84AD1-DFDD-2DF1-357D-404AD0EAEDEF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2E58FE96-7C26-85E1-B276-4C44C12CEC44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3347F7DC-28E1-DAFD-AC07-22CEF182160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86D2A3A3-320F-A2C3-44FC-949B54F4DB8F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B590C554-1620-6247-5201-5274E3AC60D2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CB7FC981-3026-166C-26AD-E6DD6F99145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5806C817-A9F3-2F93-E65E-BEC8B11F44FA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BD2A5478-BAFD-9865-8B4E-57107E06A7FD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DF28444F-A14E-9FE8-C4F3-D2F2710460A7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70A2EACA-DF8A-ED80-DC5D-BC13EAB9D5D7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7D8B9448-B9BD-0C1E-37EF-ECB72B8AA33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59274987-E9A7-37A5-460F-1520ADF31BF4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36CD9D47-9327-1CA6-B0D0-FFB5CECA1ABB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9F8E60BB-2D41-5E47-5089-868111535D88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DCE3EFD0-6878-3395-02AA-3A6F83BB4493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9C0CD818-003D-3421-F213-5C53CC0FBC1A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F7CDF5A6-2F53-C577-2300-826A9F085F1E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AC5E617E-2746-4DB6-62D1-531B80C0494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8A22D9E3-8093-FB76-7579-F4730541ABFF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32ED6220-5D05-A95B-F998-727176847F3B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6F2D8446-406A-7C20-C6B3-1FCEA12170F4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02D3E4C3-3FA9-2919-093A-4D562E319BC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147B21C7-071D-EADE-49E2-830BC559C21B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46232C7E-F61D-9569-9874-1F574FA60139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41F8059A-5DF3-AFD6-485A-9EDC47F1CFC8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47A45B19-7550-178C-DACC-30162CF09E8E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oogle Shape;3897;p43">
            <a:extLst>
              <a:ext uri="{FF2B5EF4-FFF2-40B4-BE49-F238E27FC236}">
                <a16:creationId xmlns:a16="http://schemas.microsoft.com/office/drawing/2014/main" id="{09822919-9811-54F4-233E-32BE6D9B9446}"/>
              </a:ext>
            </a:extLst>
          </p:cNvPr>
          <p:cNvGrpSpPr/>
          <p:nvPr/>
        </p:nvGrpSpPr>
        <p:grpSpPr>
          <a:xfrm>
            <a:off x="5082202" y="1776133"/>
            <a:ext cx="3147153" cy="2795867"/>
            <a:chOff x="751150" y="2247204"/>
            <a:chExt cx="2043900" cy="1140000"/>
          </a:xfrm>
          <a:noFill/>
        </p:grpSpPr>
        <p:sp>
          <p:nvSpPr>
            <p:cNvPr id="54" name="Google Shape;3898;p43">
              <a:extLst>
                <a:ext uri="{FF2B5EF4-FFF2-40B4-BE49-F238E27FC236}">
                  <a16:creationId xmlns:a16="http://schemas.microsoft.com/office/drawing/2014/main" id="{D5DB830C-E7F0-7910-625C-902056F8E594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99;p43">
              <a:extLst>
                <a:ext uri="{FF2B5EF4-FFF2-40B4-BE49-F238E27FC236}">
                  <a16:creationId xmlns:a16="http://schemas.microsoft.com/office/drawing/2014/main" id="{1D70750A-48D8-1B2C-2CB3-6A9DEB278E98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3919;p43">
            <a:extLst>
              <a:ext uri="{FF2B5EF4-FFF2-40B4-BE49-F238E27FC236}">
                <a16:creationId xmlns:a16="http://schemas.microsoft.com/office/drawing/2014/main" id="{B4B7E08D-20CB-C04B-9E84-48FFE840CB4B}"/>
              </a:ext>
            </a:extLst>
          </p:cNvPr>
          <p:cNvSpPr txBox="1"/>
          <p:nvPr/>
        </p:nvSpPr>
        <p:spPr>
          <a:xfrm>
            <a:off x="1249925" y="1139875"/>
            <a:ext cx="2245473" cy="38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Advantages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4" name="Google Shape;1205;p22">
            <a:extLst>
              <a:ext uri="{FF2B5EF4-FFF2-40B4-BE49-F238E27FC236}">
                <a16:creationId xmlns:a16="http://schemas.microsoft.com/office/drawing/2014/main" id="{E9735C92-12A2-E73B-8378-4460D79CE1D2}"/>
              </a:ext>
            </a:extLst>
          </p:cNvPr>
          <p:cNvSpPr txBox="1"/>
          <p:nvPr/>
        </p:nvSpPr>
        <p:spPr>
          <a:xfrm>
            <a:off x="1434589" y="1994335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Early Error Detection</a:t>
            </a:r>
            <a:endParaRPr lang="en-US" sz="16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2" name="Google Shape;1205;p22">
            <a:extLst>
              <a:ext uri="{FF2B5EF4-FFF2-40B4-BE49-F238E27FC236}">
                <a16:creationId xmlns:a16="http://schemas.microsoft.com/office/drawing/2014/main" id="{EC5287B2-19E7-8E15-3C3D-1EB287E994E7}"/>
              </a:ext>
            </a:extLst>
          </p:cNvPr>
          <p:cNvSpPr txBox="1"/>
          <p:nvPr/>
        </p:nvSpPr>
        <p:spPr>
          <a:xfrm>
            <a:off x="1434589" y="2401639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Enhanced Coverage</a:t>
            </a:r>
            <a:endParaRPr lang="en-US" sz="16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3" name="Google Shape;1205;p22">
            <a:extLst>
              <a:ext uri="{FF2B5EF4-FFF2-40B4-BE49-F238E27FC236}">
                <a16:creationId xmlns:a16="http://schemas.microsoft.com/office/drawing/2014/main" id="{827408E2-C2C3-AF5B-7C5A-C9BE40C0C75A}"/>
              </a:ext>
            </a:extLst>
          </p:cNvPr>
          <p:cNvSpPr txBox="1"/>
          <p:nvPr/>
        </p:nvSpPr>
        <p:spPr>
          <a:xfrm>
            <a:off x="1434589" y="2793935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Protection</a:t>
            </a:r>
            <a:endParaRPr lang="en-US" sz="16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4" name="Google Shape;1205;p22">
            <a:extLst>
              <a:ext uri="{FF2B5EF4-FFF2-40B4-BE49-F238E27FC236}">
                <a16:creationId xmlns:a16="http://schemas.microsoft.com/office/drawing/2014/main" id="{6C71DAC5-2CF2-D4DE-59FD-AD7BB2AA5846}"/>
              </a:ext>
            </a:extLst>
          </p:cNvPr>
          <p:cNvSpPr txBox="1"/>
          <p:nvPr/>
        </p:nvSpPr>
        <p:spPr>
          <a:xfrm>
            <a:off x="1434589" y="3191383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Quality &amp; Security</a:t>
            </a:r>
            <a:endParaRPr lang="en-US" sz="16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5" name="Google Shape;1205;p22">
            <a:extLst>
              <a:ext uri="{FF2B5EF4-FFF2-40B4-BE49-F238E27FC236}">
                <a16:creationId xmlns:a16="http://schemas.microsoft.com/office/drawing/2014/main" id="{4E3A8FBD-D3FA-BAF6-CCC2-623D8353C531}"/>
              </a:ext>
            </a:extLst>
          </p:cNvPr>
          <p:cNvSpPr txBox="1"/>
          <p:nvPr/>
        </p:nvSpPr>
        <p:spPr>
          <a:xfrm>
            <a:off x="1434589" y="3581211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Durability</a:t>
            </a:r>
            <a:endParaRPr lang="en-US" sz="16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06" name="Google Shape;2667;p33">
            <a:extLst>
              <a:ext uri="{FF2B5EF4-FFF2-40B4-BE49-F238E27FC236}">
                <a16:creationId xmlns:a16="http://schemas.microsoft.com/office/drawing/2014/main" id="{F135B0E2-0E41-C08F-3E96-D3531679BBA4}"/>
              </a:ext>
            </a:extLst>
          </p:cNvPr>
          <p:cNvGrpSpPr/>
          <p:nvPr/>
        </p:nvGrpSpPr>
        <p:grpSpPr>
          <a:xfrm>
            <a:off x="1102681" y="2122580"/>
            <a:ext cx="185278" cy="213973"/>
            <a:chOff x="3669150" y="2223718"/>
            <a:chExt cx="436237" cy="503799"/>
          </a:xfrm>
        </p:grpSpPr>
        <p:sp>
          <p:nvSpPr>
            <p:cNvPr id="107" name="Google Shape;2668;p33">
              <a:extLst>
                <a:ext uri="{FF2B5EF4-FFF2-40B4-BE49-F238E27FC236}">
                  <a16:creationId xmlns:a16="http://schemas.microsoft.com/office/drawing/2014/main" id="{0B5B08E0-67DD-4B13-4C56-5FFF9981DE46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669;p33">
              <a:extLst>
                <a:ext uri="{FF2B5EF4-FFF2-40B4-BE49-F238E27FC236}">
                  <a16:creationId xmlns:a16="http://schemas.microsoft.com/office/drawing/2014/main" id="{F942B872-30C4-4C31-33B0-BE1ED8005FD1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670;p33">
              <a:extLst>
                <a:ext uri="{FF2B5EF4-FFF2-40B4-BE49-F238E27FC236}">
                  <a16:creationId xmlns:a16="http://schemas.microsoft.com/office/drawing/2014/main" id="{0A45F495-2A14-4AC5-E409-DF8ECBEB6551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" name="Google Shape;2667;p33">
            <a:extLst>
              <a:ext uri="{FF2B5EF4-FFF2-40B4-BE49-F238E27FC236}">
                <a16:creationId xmlns:a16="http://schemas.microsoft.com/office/drawing/2014/main" id="{90109EFF-1B6D-38CB-95C9-5A7A787B62A9}"/>
              </a:ext>
            </a:extLst>
          </p:cNvPr>
          <p:cNvGrpSpPr/>
          <p:nvPr/>
        </p:nvGrpSpPr>
        <p:grpSpPr>
          <a:xfrm>
            <a:off x="1102681" y="2541368"/>
            <a:ext cx="185278" cy="213973"/>
            <a:chOff x="3669150" y="2223718"/>
            <a:chExt cx="436237" cy="503799"/>
          </a:xfrm>
        </p:grpSpPr>
        <p:sp>
          <p:nvSpPr>
            <p:cNvPr id="111" name="Google Shape;2668;p33">
              <a:extLst>
                <a:ext uri="{FF2B5EF4-FFF2-40B4-BE49-F238E27FC236}">
                  <a16:creationId xmlns:a16="http://schemas.microsoft.com/office/drawing/2014/main" id="{3625AF85-353E-78C1-A982-41877F275250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669;p33">
              <a:extLst>
                <a:ext uri="{FF2B5EF4-FFF2-40B4-BE49-F238E27FC236}">
                  <a16:creationId xmlns:a16="http://schemas.microsoft.com/office/drawing/2014/main" id="{0CC98E75-D521-E28D-B769-D898704C5F1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70;p33">
              <a:extLst>
                <a:ext uri="{FF2B5EF4-FFF2-40B4-BE49-F238E27FC236}">
                  <a16:creationId xmlns:a16="http://schemas.microsoft.com/office/drawing/2014/main" id="{4208D1E2-76FF-AC90-D9F4-9EE4F985A6CD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4" name="Google Shape;2667;p33">
            <a:extLst>
              <a:ext uri="{FF2B5EF4-FFF2-40B4-BE49-F238E27FC236}">
                <a16:creationId xmlns:a16="http://schemas.microsoft.com/office/drawing/2014/main" id="{B9745D5E-D0E7-DFF0-523C-BE1602545882}"/>
              </a:ext>
            </a:extLst>
          </p:cNvPr>
          <p:cNvGrpSpPr/>
          <p:nvPr/>
        </p:nvGrpSpPr>
        <p:grpSpPr>
          <a:xfrm>
            <a:off x="1102681" y="2925799"/>
            <a:ext cx="185278" cy="213973"/>
            <a:chOff x="3669150" y="2223718"/>
            <a:chExt cx="436237" cy="503799"/>
          </a:xfrm>
        </p:grpSpPr>
        <p:sp>
          <p:nvSpPr>
            <p:cNvPr id="115" name="Google Shape;2668;p33">
              <a:extLst>
                <a:ext uri="{FF2B5EF4-FFF2-40B4-BE49-F238E27FC236}">
                  <a16:creationId xmlns:a16="http://schemas.microsoft.com/office/drawing/2014/main" id="{CE8BC50C-9D49-8261-00AA-F11BE81BC35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669;p33">
              <a:extLst>
                <a:ext uri="{FF2B5EF4-FFF2-40B4-BE49-F238E27FC236}">
                  <a16:creationId xmlns:a16="http://schemas.microsoft.com/office/drawing/2014/main" id="{8B0C2C69-7B2B-8F71-3982-D03E4A8753EF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670;p33">
              <a:extLst>
                <a:ext uri="{FF2B5EF4-FFF2-40B4-BE49-F238E27FC236}">
                  <a16:creationId xmlns:a16="http://schemas.microsoft.com/office/drawing/2014/main" id="{A1305956-7E2B-BB30-ED9F-8A4230C79CB0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" name="Google Shape;2667;p33">
            <a:extLst>
              <a:ext uri="{FF2B5EF4-FFF2-40B4-BE49-F238E27FC236}">
                <a16:creationId xmlns:a16="http://schemas.microsoft.com/office/drawing/2014/main" id="{53A15F9E-E9AF-9BC0-5BC9-A8A69C58C951}"/>
              </a:ext>
            </a:extLst>
          </p:cNvPr>
          <p:cNvGrpSpPr/>
          <p:nvPr/>
        </p:nvGrpSpPr>
        <p:grpSpPr>
          <a:xfrm>
            <a:off x="1102684" y="3318519"/>
            <a:ext cx="185278" cy="213973"/>
            <a:chOff x="3669150" y="2223718"/>
            <a:chExt cx="436237" cy="503799"/>
          </a:xfrm>
        </p:grpSpPr>
        <p:sp>
          <p:nvSpPr>
            <p:cNvPr id="119" name="Google Shape;2668;p33">
              <a:extLst>
                <a:ext uri="{FF2B5EF4-FFF2-40B4-BE49-F238E27FC236}">
                  <a16:creationId xmlns:a16="http://schemas.microsoft.com/office/drawing/2014/main" id="{0F747130-7E29-13E9-E469-606261648721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669;p33">
              <a:extLst>
                <a:ext uri="{FF2B5EF4-FFF2-40B4-BE49-F238E27FC236}">
                  <a16:creationId xmlns:a16="http://schemas.microsoft.com/office/drawing/2014/main" id="{E89FAD9F-401B-DC45-AB74-9AC7E4382BF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70;p33">
              <a:extLst>
                <a:ext uri="{FF2B5EF4-FFF2-40B4-BE49-F238E27FC236}">
                  <a16:creationId xmlns:a16="http://schemas.microsoft.com/office/drawing/2014/main" id="{4157FB1B-13F9-4CAD-7E42-A231073A49B1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2" name="Google Shape;2667;p33">
            <a:extLst>
              <a:ext uri="{FF2B5EF4-FFF2-40B4-BE49-F238E27FC236}">
                <a16:creationId xmlns:a16="http://schemas.microsoft.com/office/drawing/2014/main" id="{6B24987A-CDD4-5399-2B0F-F7CD9271A29F}"/>
              </a:ext>
            </a:extLst>
          </p:cNvPr>
          <p:cNvGrpSpPr/>
          <p:nvPr/>
        </p:nvGrpSpPr>
        <p:grpSpPr>
          <a:xfrm>
            <a:off x="1102687" y="3709814"/>
            <a:ext cx="185278" cy="213973"/>
            <a:chOff x="3669150" y="2223718"/>
            <a:chExt cx="436237" cy="503799"/>
          </a:xfrm>
        </p:grpSpPr>
        <p:sp>
          <p:nvSpPr>
            <p:cNvPr id="123" name="Google Shape;2668;p33">
              <a:extLst>
                <a:ext uri="{FF2B5EF4-FFF2-40B4-BE49-F238E27FC236}">
                  <a16:creationId xmlns:a16="http://schemas.microsoft.com/office/drawing/2014/main" id="{FF99ECF9-8818-0C9F-CFDD-ADA2C1F239DD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69;p33">
              <a:extLst>
                <a:ext uri="{FF2B5EF4-FFF2-40B4-BE49-F238E27FC236}">
                  <a16:creationId xmlns:a16="http://schemas.microsoft.com/office/drawing/2014/main" id="{F09CB935-239E-C969-9597-0B960A89307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70;p33">
              <a:extLst>
                <a:ext uri="{FF2B5EF4-FFF2-40B4-BE49-F238E27FC236}">
                  <a16:creationId xmlns:a16="http://schemas.microsoft.com/office/drawing/2014/main" id="{C7348181-2915-5754-5BDA-D085DDFAC5B1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DA49F2AF-0E4E-024C-D9CB-4928A1B97068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4" name="Google Shape;587;p18">
            <a:extLst>
              <a:ext uri="{FF2B5EF4-FFF2-40B4-BE49-F238E27FC236}">
                <a16:creationId xmlns:a16="http://schemas.microsoft.com/office/drawing/2014/main" id="{7CF08859-0222-E874-2EE2-04459A042049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1151512"/>
            <a:chExt cx="3735583" cy="581400"/>
          </a:xfrm>
        </p:grpSpPr>
        <p:sp>
          <p:nvSpPr>
            <p:cNvPr id="56" name="Google Shape;588;p18">
              <a:extLst>
                <a:ext uri="{FF2B5EF4-FFF2-40B4-BE49-F238E27FC236}">
                  <a16:creationId xmlns:a16="http://schemas.microsoft.com/office/drawing/2014/main" id="{B7CC00B9-9755-D173-4217-A3C560FF888F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57" name="Google Shape;590;p18">
              <a:extLst>
                <a:ext uri="{FF2B5EF4-FFF2-40B4-BE49-F238E27FC236}">
                  <a16:creationId xmlns:a16="http://schemas.microsoft.com/office/drawing/2014/main" id="{CD7E144A-E0F1-81A2-07B4-0BFB5BBCBF9F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59" name="Graphic 58" descr="Checkmark with solid fill">
            <a:extLst>
              <a:ext uri="{FF2B5EF4-FFF2-40B4-BE49-F238E27FC236}">
                <a16:creationId xmlns:a16="http://schemas.microsoft.com/office/drawing/2014/main" id="{0851D44C-B4AA-71E0-18F5-AEFA41437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083" y="800808"/>
            <a:ext cx="545182" cy="545182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8" name="Google Shape;1116;p20">
            <a:extLst>
              <a:ext uri="{FF2B5EF4-FFF2-40B4-BE49-F238E27FC236}">
                <a16:creationId xmlns:a16="http://schemas.microsoft.com/office/drawing/2014/main" id="{1C4EEAD6-BEDA-D5D2-CDDB-CE91CE5FEAC0}"/>
              </a:ext>
            </a:extLst>
          </p:cNvPr>
          <p:cNvSpPr/>
          <p:nvPr/>
        </p:nvSpPr>
        <p:spPr>
          <a:xfrm>
            <a:off x="5082203" y="1073399"/>
            <a:ext cx="3147152" cy="50200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1117;p20">
            <a:extLst>
              <a:ext uri="{FF2B5EF4-FFF2-40B4-BE49-F238E27FC236}">
                <a16:creationId xmlns:a16="http://schemas.microsoft.com/office/drawing/2014/main" id="{33FE8156-F2F5-BFE3-AC05-D42ADE650F0F}"/>
              </a:ext>
            </a:extLst>
          </p:cNvPr>
          <p:cNvSpPr/>
          <p:nvPr/>
        </p:nvSpPr>
        <p:spPr>
          <a:xfrm>
            <a:off x="5082203" y="1073399"/>
            <a:ext cx="3147152" cy="50200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3919;p43">
            <a:extLst>
              <a:ext uri="{FF2B5EF4-FFF2-40B4-BE49-F238E27FC236}">
                <a16:creationId xmlns:a16="http://schemas.microsoft.com/office/drawing/2014/main" id="{374BBE47-259F-445F-FF51-EE5BA5ADAA6C}"/>
              </a:ext>
            </a:extLst>
          </p:cNvPr>
          <p:cNvSpPr txBox="1"/>
          <p:nvPr/>
        </p:nvSpPr>
        <p:spPr>
          <a:xfrm>
            <a:off x="5533042" y="1138855"/>
            <a:ext cx="2245473" cy="38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Disadvantages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78" name="Graphic 77" descr="Close with solid fill">
            <a:extLst>
              <a:ext uri="{FF2B5EF4-FFF2-40B4-BE49-F238E27FC236}">
                <a16:creationId xmlns:a16="http://schemas.microsoft.com/office/drawing/2014/main" id="{02798E53-9492-8A58-EA23-B717D97D2B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5022" y="822805"/>
            <a:ext cx="594360" cy="59436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0" name="Google Shape;1205;p22">
            <a:extLst>
              <a:ext uri="{FF2B5EF4-FFF2-40B4-BE49-F238E27FC236}">
                <a16:creationId xmlns:a16="http://schemas.microsoft.com/office/drawing/2014/main" id="{BD8E9688-BD4F-81B3-37F3-E6B522521741}"/>
              </a:ext>
            </a:extLst>
          </p:cNvPr>
          <p:cNvSpPr txBox="1"/>
          <p:nvPr/>
        </p:nvSpPr>
        <p:spPr>
          <a:xfrm>
            <a:off x="1421439" y="3950647"/>
            <a:ext cx="304296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Prevents Issues</a:t>
            </a:r>
            <a:endParaRPr lang="en-US" sz="16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81" name="Google Shape;2667;p33">
            <a:extLst>
              <a:ext uri="{FF2B5EF4-FFF2-40B4-BE49-F238E27FC236}">
                <a16:creationId xmlns:a16="http://schemas.microsoft.com/office/drawing/2014/main" id="{1BD09276-A071-3D0C-3E3E-72B2C0B95A5D}"/>
              </a:ext>
            </a:extLst>
          </p:cNvPr>
          <p:cNvGrpSpPr/>
          <p:nvPr/>
        </p:nvGrpSpPr>
        <p:grpSpPr>
          <a:xfrm>
            <a:off x="1095596" y="4060139"/>
            <a:ext cx="185278" cy="213973"/>
            <a:chOff x="3669150" y="2223718"/>
            <a:chExt cx="436237" cy="503799"/>
          </a:xfrm>
        </p:grpSpPr>
        <p:sp>
          <p:nvSpPr>
            <p:cNvPr id="82" name="Google Shape;2668;p33">
              <a:extLst>
                <a:ext uri="{FF2B5EF4-FFF2-40B4-BE49-F238E27FC236}">
                  <a16:creationId xmlns:a16="http://schemas.microsoft.com/office/drawing/2014/main" id="{CEFCB805-CA88-2BCA-B619-C286BE7601E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669;p33">
              <a:extLst>
                <a:ext uri="{FF2B5EF4-FFF2-40B4-BE49-F238E27FC236}">
                  <a16:creationId xmlns:a16="http://schemas.microsoft.com/office/drawing/2014/main" id="{1B8C3380-9A83-3245-0CBF-33DD551E3916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670;p33">
              <a:extLst>
                <a:ext uri="{FF2B5EF4-FFF2-40B4-BE49-F238E27FC236}">
                  <a16:creationId xmlns:a16="http://schemas.microsoft.com/office/drawing/2014/main" id="{AB6C58FF-A4EB-6200-C463-C14314F6F949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4" name="Google Shape;1205;p22">
            <a:extLst>
              <a:ext uri="{FF2B5EF4-FFF2-40B4-BE49-F238E27FC236}">
                <a16:creationId xmlns:a16="http://schemas.microsoft.com/office/drawing/2014/main" id="{02DF1A8C-24DE-1FBA-EC29-64A268F10AE7}"/>
              </a:ext>
            </a:extLst>
          </p:cNvPr>
          <p:cNvSpPr txBox="1"/>
          <p:nvPr/>
        </p:nvSpPr>
        <p:spPr>
          <a:xfrm>
            <a:off x="5771716" y="2177215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Manual Complexity</a:t>
            </a:r>
            <a:endParaRPr lang="en-US" sz="16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5" name="Google Shape;1205;p22">
            <a:extLst>
              <a:ext uri="{FF2B5EF4-FFF2-40B4-BE49-F238E27FC236}">
                <a16:creationId xmlns:a16="http://schemas.microsoft.com/office/drawing/2014/main" id="{EC411EE7-8D26-BF28-2B69-E24677AB86D1}"/>
              </a:ext>
            </a:extLst>
          </p:cNvPr>
          <p:cNvSpPr txBox="1"/>
          <p:nvPr/>
        </p:nvSpPr>
        <p:spPr>
          <a:xfrm>
            <a:off x="5771716" y="2584519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Automation Cost</a:t>
            </a:r>
            <a:endParaRPr lang="en-US" sz="16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6" name="Google Shape;1205;p22">
            <a:extLst>
              <a:ext uri="{FF2B5EF4-FFF2-40B4-BE49-F238E27FC236}">
                <a16:creationId xmlns:a16="http://schemas.microsoft.com/office/drawing/2014/main" id="{97FE18BD-2E0E-3EB8-8E8C-AA777344EC32}"/>
              </a:ext>
            </a:extLst>
          </p:cNvPr>
          <p:cNvSpPr txBox="1"/>
          <p:nvPr/>
        </p:nvSpPr>
        <p:spPr>
          <a:xfrm>
            <a:off x="5771716" y="2953955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Skill Needs</a:t>
            </a:r>
            <a:endParaRPr lang="en-US" sz="16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7" name="Google Shape;1205;p22">
            <a:extLst>
              <a:ext uri="{FF2B5EF4-FFF2-40B4-BE49-F238E27FC236}">
                <a16:creationId xmlns:a16="http://schemas.microsoft.com/office/drawing/2014/main" id="{58D4D830-2586-2B40-31A3-D6E800C6C2C1}"/>
              </a:ext>
            </a:extLst>
          </p:cNvPr>
          <p:cNvSpPr txBox="1"/>
          <p:nvPr/>
        </p:nvSpPr>
        <p:spPr>
          <a:xfrm>
            <a:off x="5771716" y="3359023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Maintenance Overhead</a:t>
            </a:r>
            <a:endParaRPr lang="en-US" sz="16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8" name="Google Shape;1205;p22">
            <a:extLst>
              <a:ext uri="{FF2B5EF4-FFF2-40B4-BE49-F238E27FC236}">
                <a16:creationId xmlns:a16="http://schemas.microsoft.com/office/drawing/2014/main" id="{35EEE0B9-8AB9-822B-C90B-F59107317C22}"/>
              </a:ext>
            </a:extLst>
          </p:cNvPr>
          <p:cNvSpPr txBox="1"/>
          <p:nvPr/>
        </p:nvSpPr>
        <p:spPr>
          <a:xfrm>
            <a:off x="5771716" y="3764091"/>
            <a:ext cx="302980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Scoping Challenges</a:t>
            </a:r>
            <a:endParaRPr lang="en-US" sz="1600" b="1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99" name="Google Shape;2667;p33">
            <a:extLst>
              <a:ext uri="{FF2B5EF4-FFF2-40B4-BE49-F238E27FC236}">
                <a16:creationId xmlns:a16="http://schemas.microsoft.com/office/drawing/2014/main" id="{0B56CD80-56D6-0EAC-0328-4F934317FA48}"/>
              </a:ext>
            </a:extLst>
          </p:cNvPr>
          <p:cNvGrpSpPr/>
          <p:nvPr/>
        </p:nvGrpSpPr>
        <p:grpSpPr>
          <a:xfrm>
            <a:off x="5439808" y="2305460"/>
            <a:ext cx="185278" cy="213973"/>
            <a:chOff x="3669150" y="2223718"/>
            <a:chExt cx="436237" cy="503799"/>
          </a:xfrm>
        </p:grpSpPr>
        <p:sp>
          <p:nvSpPr>
            <p:cNvPr id="100" name="Google Shape;2668;p33">
              <a:extLst>
                <a:ext uri="{FF2B5EF4-FFF2-40B4-BE49-F238E27FC236}">
                  <a16:creationId xmlns:a16="http://schemas.microsoft.com/office/drawing/2014/main" id="{AD0D024A-E404-DFBE-7CEB-A6B415FF6C85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669;p33">
              <a:extLst>
                <a:ext uri="{FF2B5EF4-FFF2-40B4-BE49-F238E27FC236}">
                  <a16:creationId xmlns:a16="http://schemas.microsoft.com/office/drawing/2014/main" id="{F8F40E68-6CEB-6D76-BA58-BF15F4FA6A2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670;p33">
              <a:extLst>
                <a:ext uri="{FF2B5EF4-FFF2-40B4-BE49-F238E27FC236}">
                  <a16:creationId xmlns:a16="http://schemas.microsoft.com/office/drawing/2014/main" id="{16DDBC0E-2C3C-DE88-0774-97D7647B7A54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3" name="Google Shape;2667;p33">
            <a:extLst>
              <a:ext uri="{FF2B5EF4-FFF2-40B4-BE49-F238E27FC236}">
                <a16:creationId xmlns:a16="http://schemas.microsoft.com/office/drawing/2014/main" id="{74417724-7F0E-60C3-2C65-CE66066D4D92}"/>
              </a:ext>
            </a:extLst>
          </p:cNvPr>
          <p:cNvGrpSpPr/>
          <p:nvPr/>
        </p:nvGrpSpPr>
        <p:grpSpPr>
          <a:xfrm>
            <a:off x="5439808" y="2724248"/>
            <a:ext cx="185278" cy="213973"/>
            <a:chOff x="3669150" y="2223718"/>
            <a:chExt cx="436237" cy="503799"/>
          </a:xfrm>
        </p:grpSpPr>
        <p:sp>
          <p:nvSpPr>
            <p:cNvPr id="153" name="Google Shape;2668;p33">
              <a:extLst>
                <a:ext uri="{FF2B5EF4-FFF2-40B4-BE49-F238E27FC236}">
                  <a16:creationId xmlns:a16="http://schemas.microsoft.com/office/drawing/2014/main" id="{3C73A951-E665-593A-118F-0FABD826AC97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669;p33">
              <a:extLst>
                <a:ext uri="{FF2B5EF4-FFF2-40B4-BE49-F238E27FC236}">
                  <a16:creationId xmlns:a16="http://schemas.microsoft.com/office/drawing/2014/main" id="{62764D33-31D4-529F-D27F-8B50279E50CC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670;p33">
              <a:extLst>
                <a:ext uri="{FF2B5EF4-FFF2-40B4-BE49-F238E27FC236}">
                  <a16:creationId xmlns:a16="http://schemas.microsoft.com/office/drawing/2014/main" id="{4B7CE8E8-2607-8D18-F5CC-DE9D44351F33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6" name="Google Shape;2667;p33">
            <a:extLst>
              <a:ext uri="{FF2B5EF4-FFF2-40B4-BE49-F238E27FC236}">
                <a16:creationId xmlns:a16="http://schemas.microsoft.com/office/drawing/2014/main" id="{F490A325-5A16-46F4-3125-30C6E9B54BEB}"/>
              </a:ext>
            </a:extLst>
          </p:cNvPr>
          <p:cNvGrpSpPr/>
          <p:nvPr/>
        </p:nvGrpSpPr>
        <p:grpSpPr>
          <a:xfrm>
            <a:off x="5439808" y="3108679"/>
            <a:ext cx="185278" cy="213973"/>
            <a:chOff x="3669150" y="2223718"/>
            <a:chExt cx="436237" cy="503799"/>
          </a:xfrm>
        </p:grpSpPr>
        <p:sp>
          <p:nvSpPr>
            <p:cNvPr id="157" name="Google Shape;2668;p33">
              <a:extLst>
                <a:ext uri="{FF2B5EF4-FFF2-40B4-BE49-F238E27FC236}">
                  <a16:creationId xmlns:a16="http://schemas.microsoft.com/office/drawing/2014/main" id="{98788081-9615-751F-3D84-DDD4DB3206E2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669;p33">
              <a:extLst>
                <a:ext uri="{FF2B5EF4-FFF2-40B4-BE49-F238E27FC236}">
                  <a16:creationId xmlns:a16="http://schemas.microsoft.com/office/drawing/2014/main" id="{9C73ACA8-5D5B-090B-8637-C712D57C081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670;p33">
              <a:extLst>
                <a:ext uri="{FF2B5EF4-FFF2-40B4-BE49-F238E27FC236}">
                  <a16:creationId xmlns:a16="http://schemas.microsoft.com/office/drawing/2014/main" id="{EEBDF177-8B3B-004A-DB73-C0FDDC1749F0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0" name="Google Shape;2667;p33">
            <a:extLst>
              <a:ext uri="{FF2B5EF4-FFF2-40B4-BE49-F238E27FC236}">
                <a16:creationId xmlns:a16="http://schemas.microsoft.com/office/drawing/2014/main" id="{884BCB17-16DD-BCB9-A43F-68746CF2141A}"/>
              </a:ext>
            </a:extLst>
          </p:cNvPr>
          <p:cNvGrpSpPr/>
          <p:nvPr/>
        </p:nvGrpSpPr>
        <p:grpSpPr>
          <a:xfrm>
            <a:off x="5439811" y="3501399"/>
            <a:ext cx="185278" cy="213973"/>
            <a:chOff x="3669150" y="2223718"/>
            <a:chExt cx="436237" cy="503799"/>
          </a:xfrm>
        </p:grpSpPr>
        <p:sp>
          <p:nvSpPr>
            <p:cNvPr id="161" name="Google Shape;2668;p33">
              <a:extLst>
                <a:ext uri="{FF2B5EF4-FFF2-40B4-BE49-F238E27FC236}">
                  <a16:creationId xmlns:a16="http://schemas.microsoft.com/office/drawing/2014/main" id="{28EFCF21-6C10-85EA-8B37-70A8114E3CF2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669;p33">
              <a:extLst>
                <a:ext uri="{FF2B5EF4-FFF2-40B4-BE49-F238E27FC236}">
                  <a16:creationId xmlns:a16="http://schemas.microsoft.com/office/drawing/2014/main" id="{9A4066FF-B435-E45E-7CA5-1DAF1BACEFB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670;p33">
              <a:extLst>
                <a:ext uri="{FF2B5EF4-FFF2-40B4-BE49-F238E27FC236}">
                  <a16:creationId xmlns:a16="http://schemas.microsoft.com/office/drawing/2014/main" id="{1ACB9C50-08F4-1022-D9AA-FAE3E07145B6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" name="Google Shape;2667;p33">
            <a:extLst>
              <a:ext uri="{FF2B5EF4-FFF2-40B4-BE49-F238E27FC236}">
                <a16:creationId xmlns:a16="http://schemas.microsoft.com/office/drawing/2014/main" id="{0E02AC0E-362A-5967-5AB3-6F31DFBE56BD}"/>
              </a:ext>
            </a:extLst>
          </p:cNvPr>
          <p:cNvGrpSpPr/>
          <p:nvPr/>
        </p:nvGrpSpPr>
        <p:grpSpPr>
          <a:xfrm>
            <a:off x="5439814" y="3892694"/>
            <a:ext cx="185278" cy="213973"/>
            <a:chOff x="3669150" y="2223718"/>
            <a:chExt cx="436237" cy="503799"/>
          </a:xfrm>
        </p:grpSpPr>
        <p:sp>
          <p:nvSpPr>
            <p:cNvPr id="165" name="Google Shape;2668;p33">
              <a:extLst>
                <a:ext uri="{FF2B5EF4-FFF2-40B4-BE49-F238E27FC236}">
                  <a16:creationId xmlns:a16="http://schemas.microsoft.com/office/drawing/2014/main" id="{4A4ABC0B-787B-DDFC-A7CB-2A15ED63C8ED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669;p33">
              <a:extLst>
                <a:ext uri="{FF2B5EF4-FFF2-40B4-BE49-F238E27FC236}">
                  <a16:creationId xmlns:a16="http://schemas.microsoft.com/office/drawing/2014/main" id="{89300E85-1A13-5784-2952-34FB14EEA31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670;p33">
              <a:extLst>
                <a:ext uri="{FF2B5EF4-FFF2-40B4-BE49-F238E27FC236}">
                  <a16:creationId xmlns:a16="http://schemas.microsoft.com/office/drawing/2014/main" id="{B64152B4-B760-ABEF-B2FC-7130A3E57226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39223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682D2DFB-1618-D416-2031-1D16FD079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587;p18">
            <a:extLst>
              <a:ext uri="{FF2B5EF4-FFF2-40B4-BE49-F238E27FC236}">
                <a16:creationId xmlns:a16="http://schemas.microsoft.com/office/drawing/2014/main" id="{D0CD3232-4721-A0D7-7B77-E5B34CD176A8}"/>
              </a:ext>
            </a:extLst>
          </p:cNvPr>
          <p:cNvGrpSpPr/>
          <p:nvPr/>
        </p:nvGrpSpPr>
        <p:grpSpPr>
          <a:xfrm>
            <a:off x="4652147" y="1138525"/>
            <a:ext cx="3735583" cy="581400"/>
            <a:chOff x="4514643" y="1151512"/>
            <a:chExt cx="3735583" cy="581400"/>
          </a:xfrm>
        </p:grpSpPr>
        <p:sp>
          <p:nvSpPr>
            <p:cNvPr id="29" name="Google Shape;588;p18">
              <a:extLst>
                <a:ext uri="{FF2B5EF4-FFF2-40B4-BE49-F238E27FC236}">
                  <a16:creationId xmlns:a16="http://schemas.microsoft.com/office/drawing/2014/main" id="{883B463C-7135-FC11-248D-5A60EEBADFDB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31" name="Google Shape;590;p18">
              <a:extLst>
                <a:ext uri="{FF2B5EF4-FFF2-40B4-BE49-F238E27FC236}">
                  <a16:creationId xmlns:a16="http://schemas.microsoft.com/office/drawing/2014/main" id="{4CA4691E-4386-9D64-9950-6EAF35A86458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2400">
                  <a:latin typeface="Baskerville Old Face" panose="02020602080505020303" pitchFamily="18" charset="0"/>
                </a:defRPr>
              </a:lvl1pPr>
            </a:lstStyle>
            <a:p>
              <a:pPr algn="l"/>
              <a:r>
                <a:rPr lang="en-GB" sz="1800" dirty="0">
                  <a:solidFill>
                    <a:schemeClr val="accent1"/>
                  </a:solidFill>
                  <a:latin typeface="Fira Sans Extra Condensed SemiBold" panose="020B0604020202020204" charset="0"/>
                  <a:sym typeface="Fira Sans Extra Condensed SemiBold"/>
                </a:rPr>
                <a:t>Introduction</a:t>
              </a:r>
              <a:endParaRPr dirty="0">
                <a:solidFill>
                  <a:schemeClr val="accent1"/>
                </a:solidFill>
                <a:latin typeface="Fira Sans Extra Condensed SemiBold" panose="020B0604020202020204" charset="0"/>
                <a:sym typeface="Fira Sans Extra Condensed SemiBold"/>
              </a:endParaRPr>
            </a:p>
          </p:txBody>
        </p:sp>
      </p:grpSp>
      <p:grpSp>
        <p:nvGrpSpPr>
          <p:cNvPr id="74" name="Google Shape;492;p18">
            <a:extLst>
              <a:ext uri="{FF2B5EF4-FFF2-40B4-BE49-F238E27FC236}">
                <a16:creationId xmlns:a16="http://schemas.microsoft.com/office/drawing/2014/main" id="{830CD93C-0C22-E709-8317-4CA3031BFB58}"/>
              </a:ext>
            </a:extLst>
          </p:cNvPr>
          <p:cNvGrpSpPr/>
          <p:nvPr/>
        </p:nvGrpSpPr>
        <p:grpSpPr>
          <a:xfrm>
            <a:off x="2630616" y="1257953"/>
            <a:ext cx="2021531" cy="3005600"/>
            <a:chOff x="2493112" y="1257953"/>
            <a:chExt cx="2021531" cy="3005600"/>
          </a:xfrm>
        </p:grpSpPr>
        <p:sp>
          <p:nvSpPr>
            <p:cNvPr id="75" name="Google Shape;493;p18">
              <a:extLst>
                <a:ext uri="{FF2B5EF4-FFF2-40B4-BE49-F238E27FC236}">
                  <a16:creationId xmlns:a16="http://schemas.microsoft.com/office/drawing/2014/main" id="{E8B5A821-6CDD-1815-C704-CF67B3E32315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76" name="Google Shape;494;p18">
              <a:extLst>
                <a:ext uri="{FF2B5EF4-FFF2-40B4-BE49-F238E27FC236}">
                  <a16:creationId xmlns:a16="http://schemas.microsoft.com/office/drawing/2014/main" id="{E4030D9F-507B-B598-8226-5C61E76AE7DE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495;p18">
              <a:extLst>
                <a:ext uri="{FF2B5EF4-FFF2-40B4-BE49-F238E27FC236}">
                  <a16:creationId xmlns:a16="http://schemas.microsoft.com/office/drawing/2014/main" id="{3A2642F1-109E-F4E1-DB30-C7BC82AE43E3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496;p18">
              <a:extLst>
                <a:ext uri="{FF2B5EF4-FFF2-40B4-BE49-F238E27FC236}">
                  <a16:creationId xmlns:a16="http://schemas.microsoft.com/office/drawing/2014/main" id="{30EBE5BA-FEEC-5FE5-8355-31BEC7BCA64F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97;p18">
              <a:extLst>
                <a:ext uri="{FF2B5EF4-FFF2-40B4-BE49-F238E27FC236}">
                  <a16:creationId xmlns:a16="http://schemas.microsoft.com/office/drawing/2014/main" id="{EF5121CC-8291-45DF-F659-7421ABF713C4}"/>
                </a:ext>
              </a:extLst>
            </p:cNvPr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498;p18">
              <a:extLst>
                <a:ext uri="{FF2B5EF4-FFF2-40B4-BE49-F238E27FC236}">
                  <a16:creationId xmlns:a16="http://schemas.microsoft.com/office/drawing/2014/main" id="{B4BF0C13-1E5E-D2BB-1E9A-804D6101D275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81" name="Google Shape;499;p18">
              <a:extLst>
                <a:ext uri="{FF2B5EF4-FFF2-40B4-BE49-F238E27FC236}">
                  <a16:creationId xmlns:a16="http://schemas.microsoft.com/office/drawing/2014/main" id="{247A4A51-77AB-572E-57D0-84257D7C626A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500;p18">
              <a:extLst>
                <a:ext uri="{FF2B5EF4-FFF2-40B4-BE49-F238E27FC236}">
                  <a16:creationId xmlns:a16="http://schemas.microsoft.com/office/drawing/2014/main" id="{16A16E5D-2930-452C-1A3C-F3DD55FA4F34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501;p18">
              <a:extLst>
                <a:ext uri="{FF2B5EF4-FFF2-40B4-BE49-F238E27FC236}">
                  <a16:creationId xmlns:a16="http://schemas.microsoft.com/office/drawing/2014/main" id="{C9718284-5511-14EA-A507-496503B8F952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502;p18">
              <a:extLst>
                <a:ext uri="{FF2B5EF4-FFF2-40B4-BE49-F238E27FC236}">
                  <a16:creationId xmlns:a16="http://schemas.microsoft.com/office/drawing/2014/main" id="{76ADAA69-792D-1C4E-5BF0-5646694C41DF}"/>
                </a:ext>
              </a:extLst>
            </p:cNvPr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EF6AB5B5-91B5-D71E-2F25-01D57495DB5E}"/>
              </a:ext>
            </a:extLst>
          </p:cNvPr>
          <p:cNvGrpSpPr/>
          <p:nvPr/>
        </p:nvGrpSpPr>
        <p:grpSpPr>
          <a:xfrm>
            <a:off x="4652147" y="2089872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9E641C1F-A94D-1396-3278-6E9093AB9FCB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AA591E03-9C5E-C494-C8C7-A8497AD8FF7A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88" name="Google Shape;577;p18">
            <a:extLst>
              <a:ext uri="{FF2B5EF4-FFF2-40B4-BE49-F238E27FC236}">
                <a16:creationId xmlns:a16="http://schemas.microsoft.com/office/drawing/2014/main" id="{4AC71013-ED49-9492-0107-3661E561991D}"/>
              </a:ext>
            </a:extLst>
          </p:cNvPr>
          <p:cNvGrpSpPr/>
          <p:nvPr/>
        </p:nvGrpSpPr>
        <p:grpSpPr>
          <a:xfrm>
            <a:off x="4652147" y="3061813"/>
            <a:ext cx="3735583" cy="581400"/>
            <a:chOff x="4514643" y="3061813"/>
            <a:chExt cx="3735583" cy="581400"/>
          </a:xfrm>
        </p:grpSpPr>
        <p:sp>
          <p:nvSpPr>
            <p:cNvPr id="89" name="Google Shape;578;p18">
              <a:extLst>
                <a:ext uri="{FF2B5EF4-FFF2-40B4-BE49-F238E27FC236}">
                  <a16:creationId xmlns:a16="http://schemas.microsoft.com/office/drawing/2014/main" id="{87DC4C66-B754-3B94-7DA3-B675B72C6CD3}"/>
                </a:ext>
              </a:extLst>
            </p:cNvPr>
            <p:cNvSpPr/>
            <p:nvPr/>
          </p:nvSpPr>
          <p:spPr>
            <a:xfrm>
              <a:off x="4514643" y="3061813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III</a:t>
              </a:r>
              <a:endParaRPr lang="en-US" sz="2400" dirty="0"/>
            </a:p>
          </p:txBody>
        </p:sp>
        <p:sp>
          <p:nvSpPr>
            <p:cNvPr id="90" name="Google Shape;580;p18">
              <a:extLst>
                <a:ext uri="{FF2B5EF4-FFF2-40B4-BE49-F238E27FC236}">
                  <a16:creationId xmlns:a16="http://schemas.microsoft.com/office/drawing/2014/main" id="{EB65C0FF-03D5-A698-F6C4-D94A5C9BE581}"/>
                </a:ext>
              </a:extLst>
            </p:cNvPr>
            <p:cNvSpPr txBox="1"/>
            <p:nvPr/>
          </p:nvSpPr>
          <p:spPr>
            <a:xfrm flipH="1">
              <a:off x="5257426" y="3244353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Types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91" name="Google Shape;582;p18">
            <a:extLst>
              <a:ext uri="{FF2B5EF4-FFF2-40B4-BE49-F238E27FC236}">
                <a16:creationId xmlns:a16="http://schemas.microsoft.com/office/drawing/2014/main" id="{4BD640F7-ECEA-5A27-FE03-9AF4539B7F73}"/>
              </a:ext>
            </a:extLst>
          </p:cNvPr>
          <p:cNvGrpSpPr/>
          <p:nvPr/>
        </p:nvGrpSpPr>
        <p:grpSpPr>
          <a:xfrm>
            <a:off x="4652147" y="3985788"/>
            <a:ext cx="3735733" cy="581400"/>
            <a:chOff x="4514643" y="3985788"/>
            <a:chExt cx="3735733" cy="581400"/>
          </a:xfrm>
        </p:grpSpPr>
        <p:sp>
          <p:nvSpPr>
            <p:cNvPr id="92" name="Google Shape;583;p18">
              <a:extLst>
                <a:ext uri="{FF2B5EF4-FFF2-40B4-BE49-F238E27FC236}">
                  <a16:creationId xmlns:a16="http://schemas.microsoft.com/office/drawing/2014/main" id="{0C748E5A-D95D-0689-4040-A6BF0F91A956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3" name="Google Shape;585;p18">
              <a:extLst>
                <a:ext uri="{FF2B5EF4-FFF2-40B4-BE49-F238E27FC236}">
                  <a16:creationId xmlns:a16="http://schemas.microsoft.com/office/drawing/2014/main" id="{724C1477-2BF2-8D4C-3252-D2D768DA6095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D5553E4-BA14-1250-E4B8-971D181B81CB}"/>
              </a:ext>
            </a:extLst>
          </p:cNvPr>
          <p:cNvSpPr txBox="1">
            <a:spLocks/>
          </p:cNvSpPr>
          <p:nvPr/>
        </p:nvSpPr>
        <p:spPr>
          <a:xfrm>
            <a:off x="747104" y="193584"/>
            <a:ext cx="7640626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ctr"/>
            <a:r>
              <a:rPr lang="en-GB" sz="2800" dirty="0"/>
              <a:t>Contents</a:t>
            </a:r>
          </a:p>
        </p:txBody>
      </p:sp>
      <p:grpSp>
        <p:nvGrpSpPr>
          <p:cNvPr id="11" name="Google Shape;433;p17">
            <a:extLst>
              <a:ext uri="{FF2B5EF4-FFF2-40B4-BE49-F238E27FC236}">
                <a16:creationId xmlns:a16="http://schemas.microsoft.com/office/drawing/2014/main" id="{D26D3866-7C1D-4F77-6247-CF9A062972FA}"/>
              </a:ext>
            </a:extLst>
          </p:cNvPr>
          <p:cNvGrpSpPr/>
          <p:nvPr/>
        </p:nvGrpSpPr>
        <p:grpSpPr>
          <a:xfrm>
            <a:off x="1163392" y="1262469"/>
            <a:ext cx="2152618" cy="2896031"/>
            <a:chOff x="3478424" y="1308364"/>
            <a:chExt cx="2187185" cy="2942536"/>
          </a:xfrm>
        </p:grpSpPr>
        <p:sp>
          <p:nvSpPr>
            <p:cNvPr id="12" name="Google Shape;434;p17">
              <a:extLst>
                <a:ext uri="{FF2B5EF4-FFF2-40B4-BE49-F238E27FC236}">
                  <a16:creationId xmlns:a16="http://schemas.microsoft.com/office/drawing/2014/main" id="{CF12643D-D1E7-3177-75E4-C85C860CA76A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5;p17">
              <a:extLst>
                <a:ext uri="{FF2B5EF4-FFF2-40B4-BE49-F238E27FC236}">
                  <a16:creationId xmlns:a16="http://schemas.microsoft.com/office/drawing/2014/main" id="{E55E9C27-4D69-6751-4656-8544F0AA1C48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6;p17">
              <a:extLst>
                <a:ext uri="{FF2B5EF4-FFF2-40B4-BE49-F238E27FC236}">
                  <a16:creationId xmlns:a16="http://schemas.microsoft.com/office/drawing/2014/main" id="{F6C8E3DA-172F-AEE3-D055-2472E36FE318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37;p17">
              <a:extLst>
                <a:ext uri="{FF2B5EF4-FFF2-40B4-BE49-F238E27FC236}">
                  <a16:creationId xmlns:a16="http://schemas.microsoft.com/office/drawing/2014/main" id="{885D0BD6-8519-3276-9776-2106D879A26F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8;p17">
              <a:extLst>
                <a:ext uri="{FF2B5EF4-FFF2-40B4-BE49-F238E27FC236}">
                  <a16:creationId xmlns:a16="http://schemas.microsoft.com/office/drawing/2014/main" id="{4190E3A6-E178-9022-57AA-AF2977E6AAA7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9;p17">
              <a:extLst>
                <a:ext uri="{FF2B5EF4-FFF2-40B4-BE49-F238E27FC236}">
                  <a16:creationId xmlns:a16="http://schemas.microsoft.com/office/drawing/2014/main" id="{579E81AC-998D-33A6-C55C-F4540B9D967E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0;p17">
              <a:extLst>
                <a:ext uri="{FF2B5EF4-FFF2-40B4-BE49-F238E27FC236}">
                  <a16:creationId xmlns:a16="http://schemas.microsoft.com/office/drawing/2014/main" id="{41682074-285E-2D06-D0B1-CACF6AB04E7F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1;p17">
              <a:extLst>
                <a:ext uri="{FF2B5EF4-FFF2-40B4-BE49-F238E27FC236}">
                  <a16:creationId xmlns:a16="http://schemas.microsoft.com/office/drawing/2014/main" id="{06AF6852-1BCB-3E14-0547-A7BFE5735778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2;p17">
              <a:extLst>
                <a:ext uri="{FF2B5EF4-FFF2-40B4-BE49-F238E27FC236}">
                  <a16:creationId xmlns:a16="http://schemas.microsoft.com/office/drawing/2014/main" id="{A1FD59E3-7C4B-899E-C978-9B6C868EEEEB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3;p17">
              <a:extLst>
                <a:ext uri="{FF2B5EF4-FFF2-40B4-BE49-F238E27FC236}">
                  <a16:creationId xmlns:a16="http://schemas.microsoft.com/office/drawing/2014/main" id="{DA236D06-14BE-C61A-3024-0F35930670E6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4;p17">
              <a:extLst>
                <a:ext uri="{FF2B5EF4-FFF2-40B4-BE49-F238E27FC236}">
                  <a16:creationId xmlns:a16="http://schemas.microsoft.com/office/drawing/2014/main" id="{41F38B8D-83BC-4171-CA63-10956A7ECA8E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5;p17">
              <a:extLst>
                <a:ext uri="{FF2B5EF4-FFF2-40B4-BE49-F238E27FC236}">
                  <a16:creationId xmlns:a16="http://schemas.microsoft.com/office/drawing/2014/main" id="{4087CA57-531B-93D5-9874-BD0CE43E441F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6;p17">
              <a:extLst>
                <a:ext uri="{FF2B5EF4-FFF2-40B4-BE49-F238E27FC236}">
                  <a16:creationId xmlns:a16="http://schemas.microsoft.com/office/drawing/2014/main" id="{A7F32945-F05A-FAC4-E19E-CD59ACE33AF8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7;p17">
              <a:extLst>
                <a:ext uri="{FF2B5EF4-FFF2-40B4-BE49-F238E27FC236}">
                  <a16:creationId xmlns:a16="http://schemas.microsoft.com/office/drawing/2014/main" id="{B2EC5305-2DFC-5D3D-DB73-B17F6D78E61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8;p17">
              <a:extLst>
                <a:ext uri="{FF2B5EF4-FFF2-40B4-BE49-F238E27FC236}">
                  <a16:creationId xmlns:a16="http://schemas.microsoft.com/office/drawing/2014/main" id="{81D101A1-F965-6BA5-43D5-0C33A3B95CD2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9;p17">
              <a:extLst>
                <a:ext uri="{FF2B5EF4-FFF2-40B4-BE49-F238E27FC236}">
                  <a16:creationId xmlns:a16="http://schemas.microsoft.com/office/drawing/2014/main" id="{B4A6542A-4024-2D7A-B9F4-4B7B72A7A318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0;p17">
              <a:extLst>
                <a:ext uri="{FF2B5EF4-FFF2-40B4-BE49-F238E27FC236}">
                  <a16:creationId xmlns:a16="http://schemas.microsoft.com/office/drawing/2014/main" id="{32EE1798-6F2C-638E-8C49-883E805B950D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1;p17">
              <a:extLst>
                <a:ext uri="{FF2B5EF4-FFF2-40B4-BE49-F238E27FC236}">
                  <a16:creationId xmlns:a16="http://schemas.microsoft.com/office/drawing/2014/main" id="{4E7C4B40-9652-35CE-DC93-E91768A0C000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;p17">
              <a:extLst>
                <a:ext uri="{FF2B5EF4-FFF2-40B4-BE49-F238E27FC236}">
                  <a16:creationId xmlns:a16="http://schemas.microsoft.com/office/drawing/2014/main" id="{C47AACA0-1E68-6C5C-0D76-6B69CC56BD28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;p17">
              <a:extLst>
                <a:ext uri="{FF2B5EF4-FFF2-40B4-BE49-F238E27FC236}">
                  <a16:creationId xmlns:a16="http://schemas.microsoft.com/office/drawing/2014/main" id="{5B3B8CFF-B17C-A966-CE73-87D100B125D9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4;p17">
              <a:extLst>
                <a:ext uri="{FF2B5EF4-FFF2-40B4-BE49-F238E27FC236}">
                  <a16:creationId xmlns:a16="http://schemas.microsoft.com/office/drawing/2014/main" id="{0D1308B7-BC9D-04A0-D3FE-D91EAC614092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5;p17">
              <a:extLst>
                <a:ext uri="{FF2B5EF4-FFF2-40B4-BE49-F238E27FC236}">
                  <a16:creationId xmlns:a16="http://schemas.microsoft.com/office/drawing/2014/main" id="{5AE50876-4BAB-3C4E-1296-F52E87F10D6C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6;p17">
              <a:extLst>
                <a:ext uri="{FF2B5EF4-FFF2-40B4-BE49-F238E27FC236}">
                  <a16:creationId xmlns:a16="http://schemas.microsoft.com/office/drawing/2014/main" id="{CFC03910-4E66-3791-3E2F-0B2360AC378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;p17">
              <a:extLst>
                <a:ext uri="{FF2B5EF4-FFF2-40B4-BE49-F238E27FC236}">
                  <a16:creationId xmlns:a16="http://schemas.microsoft.com/office/drawing/2014/main" id="{CB8DCB08-8676-3C38-5457-72E8B2BCF390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8;p17">
              <a:extLst>
                <a:ext uri="{FF2B5EF4-FFF2-40B4-BE49-F238E27FC236}">
                  <a16:creationId xmlns:a16="http://schemas.microsoft.com/office/drawing/2014/main" id="{745EA2B4-422B-89EB-2732-EA3854A5EC73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9;p17">
              <a:extLst>
                <a:ext uri="{FF2B5EF4-FFF2-40B4-BE49-F238E27FC236}">
                  <a16:creationId xmlns:a16="http://schemas.microsoft.com/office/drawing/2014/main" id="{5A472189-B799-C460-B620-69F8834D5D27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0;p17">
              <a:extLst>
                <a:ext uri="{FF2B5EF4-FFF2-40B4-BE49-F238E27FC236}">
                  <a16:creationId xmlns:a16="http://schemas.microsoft.com/office/drawing/2014/main" id="{C7A8303F-1BA6-1852-8876-061A31AA82BC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1;p17">
              <a:extLst>
                <a:ext uri="{FF2B5EF4-FFF2-40B4-BE49-F238E27FC236}">
                  <a16:creationId xmlns:a16="http://schemas.microsoft.com/office/drawing/2014/main" id="{E752C98F-04E0-D12D-06E7-69C808C5CD10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2;p17">
              <a:extLst>
                <a:ext uri="{FF2B5EF4-FFF2-40B4-BE49-F238E27FC236}">
                  <a16:creationId xmlns:a16="http://schemas.microsoft.com/office/drawing/2014/main" id="{42859AC4-53D6-A2C7-FCE3-313C0EC7A33F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3;p17">
              <a:extLst>
                <a:ext uri="{FF2B5EF4-FFF2-40B4-BE49-F238E27FC236}">
                  <a16:creationId xmlns:a16="http://schemas.microsoft.com/office/drawing/2014/main" id="{0381EB1D-2F73-B02D-3E39-4C4C6B63BB37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;p17">
              <a:extLst>
                <a:ext uri="{FF2B5EF4-FFF2-40B4-BE49-F238E27FC236}">
                  <a16:creationId xmlns:a16="http://schemas.microsoft.com/office/drawing/2014/main" id="{685FB84D-69C4-17DD-7BBC-BC116B15225C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5;p17">
              <a:extLst>
                <a:ext uri="{FF2B5EF4-FFF2-40B4-BE49-F238E27FC236}">
                  <a16:creationId xmlns:a16="http://schemas.microsoft.com/office/drawing/2014/main" id="{3E056F3B-C81F-1018-D409-CDFB8266C79C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6;p17">
              <a:extLst>
                <a:ext uri="{FF2B5EF4-FFF2-40B4-BE49-F238E27FC236}">
                  <a16:creationId xmlns:a16="http://schemas.microsoft.com/office/drawing/2014/main" id="{8FB1C4C0-A6E7-0A38-C08D-6474D26E53E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7;p17">
              <a:extLst>
                <a:ext uri="{FF2B5EF4-FFF2-40B4-BE49-F238E27FC236}">
                  <a16:creationId xmlns:a16="http://schemas.microsoft.com/office/drawing/2014/main" id="{5493C20F-6176-319A-31FF-BB67B68ED223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8;p17">
              <a:extLst>
                <a:ext uri="{FF2B5EF4-FFF2-40B4-BE49-F238E27FC236}">
                  <a16:creationId xmlns:a16="http://schemas.microsoft.com/office/drawing/2014/main" id="{2844F8AB-2B8F-E13B-14FB-089786CFB430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9;p17">
              <a:extLst>
                <a:ext uri="{FF2B5EF4-FFF2-40B4-BE49-F238E27FC236}">
                  <a16:creationId xmlns:a16="http://schemas.microsoft.com/office/drawing/2014/main" id="{FE9A5039-ED21-C51C-5521-3F60CE280D3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0;p17">
              <a:extLst>
                <a:ext uri="{FF2B5EF4-FFF2-40B4-BE49-F238E27FC236}">
                  <a16:creationId xmlns:a16="http://schemas.microsoft.com/office/drawing/2014/main" id="{0EC16654-FF6A-9A28-DD26-F491C866D92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1;p17">
              <a:extLst>
                <a:ext uri="{FF2B5EF4-FFF2-40B4-BE49-F238E27FC236}">
                  <a16:creationId xmlns:a16="http://schemas.microsoft.com/office/drawing/2014/main" id="{9D98C297-099D-5DC5-A562-C0F4BC45B58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;p17">
              <a:extLst>
                <a:ext uri="{FF2B5EF4-FFF2-40B4-BE49-F238E27FC236}">
                  <a16:creationId xmlns:a16="http://schemas.microsoft.com/office/drawing/2014/main" id="{198D44EE-BDC3-35CE-B286-51D0BC41262E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;p17">
              <a:extLst>
                <a:ext uri="{FF2B5EF4-FFF2-40B4-BE49-F238E27FC236}">
                  <a16:creationId xmlns:a16="http://schemas.microsoft.com/office/drawing/2014/main" id="{FB9EEB0F-4CE7-193D-C0C9-71AA78112649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;p17">
              <a:extLst>
                <a:ext uri="{FF2B5EF4-FFF2-40B4-BE49-F238E27FC236}">
                  <a16:creationId xmlns:a16="http://schemas.microsoft.com/office/drawing/2014/main" id="{3B3C6F05-052A-E043-1E34-41AE84EAFCEA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;p17">
              <a:extLst>
                <a:ext uri="{FF2B5EF4-FFF2-40B4-BE49-F238E27FC236}">
                  <a16:creationId xmlns:a16="http://schemas.microsoft.com/office/drawing/2014/main" id="{072A303D-D8F3-D18C-9B9C-3421CB8093DE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6;p17">
              <a:extLst>
                <a:ext uri="{FF2B5EF4-FFF2-40B4-BE49-F238E27FC236}">
                  <a16:creationId xmlns:a16="http://schemas.microsoft.com/office/drawing/2014/main" id="{EDED0DF5-2D30-EE06-933D-2899C223E66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477;p17">
              <a:extLst>
                <a:ext uri="{FF2B5EF4-FFF2-40B4-BE49-F238E27FC236}">
                  <a16:creationId xmlns:a16="http://schemas.microsoft.com/office/drawing/2014/main" id="{9B33CF71-F40F-32B8-53AE-6152555FCDB4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9" name="Google Shape;478;p17">
                <a:extLst>
                  <a:ext uri="{FF2B5EF4-FFF2-40B4-BE49-F238E27FC236}">
                    <a16:creationId xmlns:a16="http://schemas.microsoft.com/office/drawing/2014/main" id="{20ED1B3B-3ED8-4B3E-3114-DBBC8AD6DD75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9;p17">
                <a:extLst>
                  <a:ext uri="{FF2B5EF4-FFF2-40B4-BE49-F238E27FC236}">
                    <a16:creationId xmlns:a16="http://schemas.microsoft.com/office/drawing/2014/main" id="{F38CA024-4190-BA82-8DB4-9A11B32C5918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7941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631EC69F-8B23-DBD6-9C6A-FDE62644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737D05EF-6F88-83F3-96EF-0F00D21A0F02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C327AAD7-D971-9ED6-E610-44225E2E0882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294845C5-ED65-E9F2-796D-3C84994882CA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F7EA24D3-7AB9-0C6E-8AB7-B65DE00C3454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E8683DE5-9A4D-35D7-9AAC-97BB12140B5D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BAFA10F7-7BC4-8BF4-AF75-2A66AB93457A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3F52C944-1B1D-7FDF-2CEB-763C3B9EEE8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1301BED4-2F42-A0F2-8B16-0A8E2745B3F3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695852CA-1D98-6D24-3B1F-5308590524B0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45031BCA-8DC6-7F58-337D-6DA1E914146B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E3BF5C1A-901E-3BDD-6B60-7628B779210F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4F1D48C2-7467-88F6-AE28-AEDA220A0AB9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F888ECC1-E830-BFB6-AF1C-346CE93DA880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244EE77F-071E-8F49-5BD3-32CE4726B48D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09E41677-E00F-E6D4-3DA3-F68B02F10739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30B74AC9-BA59-D6EF-1989-103C1E6142A1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480B55F7-CE1C-4548-71EB-5CCD732DCBE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7D4F8C20-DDFD-F26D-3B3D-5B7507BEDEF1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0400B298-7F11-624E-930B-C12C72D8734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333D3B47-1EF4-E5A4-F7AA-B52C2CB9FF9C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EFCE3D51-EB37-78C7-585B-0B07A74B69D7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47087F72-5864-A278-C72E-A06E078BC195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7230131C-BFC1-D388-5AF5-05EC7B14755D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446C6CC4-2343-E20D-939A-CF5A72C3B39B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C23DDE41-C74D-CF93-5A90-1D3267678B8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94AC3757-B430-B850-0E44-D1083F7DD280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28DD5ED6-B69F-8428-F760-D52889C3E1AB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E5E4CA24-CCB2-DED8-C37F-666F2D5C7DF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4E18251C-3347-92C6-D968-760CE0A60F65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6933E306-6283-CCAE-BC6A-475BF5244A96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8FFB0C1E-B34D-D13F-15AA-B11769E659F7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998D40CC-F748-7A52-8E79-1FF861E9B93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D938E76F-05D8-28BB-DFA0-C1A4B5A0B757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E478326B-AD5A-408A-1C4E-0740675F2011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FD1CC070-C1D2-A411-C18E-11B7E694AC9C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1C5E66F6-7E90-94AA-DEAB-02A166351809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C65AE1CE-D570-11D5-5CB1-991500AE122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53A11F41-F519-0ADD-0852-EB7612E11D99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2656E1D8-35DC-43E7-5538-C0261DB8F001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3E626DCA-50F4-9A2A-D073-FA6585B4F201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03909B53-332A-E48A-5983-7288831FBE97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030943B8-7E2F-BAF6-3B7B-C1FD2BFCD077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B2E54003-5801-F8BC-6975-B40C22E98D88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59D36272-44A3-2E9D-08F7-9B38121AE38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6D8F02AE-1F9A-AD1A-097B-251DDFF61C2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B4D879B2-A34B-B2EA-607B-86729BA76427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48D0D0DB-436E-04A4-A783-7640D7A114FF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1F351D49-049A-A3E0-0628-10019E67F905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D33D0D83-1F23-7E9A-0E76-41B0CAE5C3A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026288AE-7B97-2F52-AB14-AA3779FFD5AD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F685CACE-815C-D949-9C54-1901A278F74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338" name="Picture 2" descr="Software Testing Life Cycle by Katalon">
            <a:extLst>
              <a:ext uri="{FF2B5EF4-FFF2-40B4-BE49-F238E27FC236}">
                <a16:creationId xmlns:a16="http://schemas.microsoft.com/office/drawing/2014/main" id="{DE47F62F-AECC-8ECE-1A83-F123EB2D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" y="718426"/>
            <a:ext cx="9144000" cy="3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" name="Google Shape;3915;p43">
            <a:extLst>
              <a:ext uri="{FF2B5EF4-FFF2-40B4-BE49-F238E27FC236}">
                <a16:creationId xmlns:a16="http://schemas.microsoft.com/office/drawing/2014/main" id="{B63304E7-54B7-2416-D091-FD62559363ED}"/>
              </a:ext>
            </a:extLst>
          </p:cNvPr>
          <p:cNvGrpSpPr/>
          <p:nvPr/>
        </p:nvGrpSpPr>
        <p:grpSpPr>
          <a:xfrm>
            <a:off x="4572000" y="1798320"/>
            <a:ext cx="1424940" cy="2247900"/>
            <a:chOff x="751150" y="2247204"/>
            <a:chExt cx="2043900" cy="1140000"/>
          </a:xfrm>
          <a:noFill/>
        </p:grpSpPr>
        <p:sp>
          <p:nvSpPr>
            <p:cNvPr id="107" name="Google Shape;3916;p43">
              <a:extLst>
                <a:ext uri="{FF2B5EF4-FFF2-40B4-BE49-F238E27FC236}">
                  <a16:creationId xmlns:a16="http://schemas.microsoft.com/office/drawing/2014/main" id="{0D48C908-63E9-9492-B28B-2018D4534ED3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17;p43">
              <a:extLst>
                <a:ext uri="{FF2B5EF4-FFF2-40B4-BE49-F238E27FC236}">
                  <a16:creationId xmlns:a16="http://schemas.microsoft.com/office/drawing/2014/main" id="{31123AEF-C72C-C43B-625E-19783426B532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3915;p43">
            <a:extLst>
              <a:ext uri="{FF2B5EF4-FFF2-40B4-BE49-F238E27FC236}">
                <a16:creationId xmlns:a16="http://schemas.microsoft.com/office/drawing/2014/main" id="{F74FDA4E-E891-8C70-8843-E26A386DEE25}"/>
              </a:ext>
            </a:extLst>
          </p:cNvPr>
          <p:cNvGrpSpPr/>
          <p:nvPr/>
        </p:nvGrpSpPr>
        <p:grpSpPr>
          <a:xfrm>
            <a:off x="4899660" y="1866900"/>
            <a:ext cx="739140" cy="762000"/>
            <a:chOff x="751150" y="2247204"/>
            <a:chExt cx="2043900" cy="1140000"/>
          </a:xfrm>
          <a:noFill/>
        </p:grpSpPr>
        <p:sp>
          <p:nvSpPr>
            <p:cNvPr id="110" name="Google Shape;3916;p43">
              <a:extLst>
                <a:ext uri="{FF2B5EF4-FFF2-40B4-BE49-F238E27FC236}">
                  <a16:creationId xmlns:a16="http://schemas.microsoft.com/office/drawing/2014/main" id="{54DE7F1E-96DC-7C5B-8B07-E35DEEAAF77B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ellipse">
              <a:avLst/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17;p43">
              <a:extLst>
                <a:ext uri="{FF2B5EF4-FFF2-40B4-BE49-F238E27FC236}">
                  <a16:creationId xmlns:a16="http://schemas.microsoft.com/office/drawing/2014/main" id="{6298F6B8-4103-80B3-D10F-2172738BF5F4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ellipse">
              <a:avLst/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3742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100840BA-7F8C-3C7D-C265-80D534C07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65A218EB-2951-335A-C4CB-A85C398B1CF7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B337A016-90FA-C681-97BE-06A1CCC159EB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A6BFC00B-8A23-9A00-B544-8CD3366A16A1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D550B6EC-4B1E-049B-1837-7F9608388843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AF328065-3840-D382-B442-9BA6DB26EFE6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139707EC-30E4-4042-263B-8268580EA4C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1800245B-A427-C0FA-0627-47DB15F912E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DC82D1E6-C774-8420-637E-3A5EA86B638F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4A3BC78F-5C24-E50A-8AE8-7333EAB69CE1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03567A90-789B-7D3D-FE79-F0BCE230E836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3CD747F4-6B27-20BF-7BBF-8C26A36B4826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98DDA9C4-3C8E-D45E-9571-9C35AA82895B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687D9831-7110-CE90-AFAC-ACA0DF6310C5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A0591CB7-409B-7027-7C4F-B4F632BA4CFE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0E0A1AE2-6514-C85D-0F63-90D20E2BB3A9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CDF385FD-EFEF-0D2E-A147-65ADFA3D5462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177BF557-7310-F42D-51A7-B2C272B5C6E3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E89CCBDF-9858-18E7-580F-EB24696673C4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01D8F4D2-B76E-0E0E-27F7-80CCF989E0ED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9FC45E59-5F7A-DA19-B025-B703AB32069E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D004CEF1-3B5E-F51F-EAA0-BDF7838D083E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37D1EBBC-641F-602C-424F-9DCDC46D6AA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FEABBB55-8052-B19C-4346-092067076C8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2871C585-D2D9-7018-96DA-BBD83766C674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414B243F-0D9D-704F-C128-0B2BE012C476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CE12D336-0B7C-D181-206D-19CA9D8A61C5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8FFB2A42-0D4E-489A-872D-C0F962B6F4C8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8AC2657B-96D1-E703-B258-CF7F24D4DAD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BC39FB34-FEB0-F17D-AFBB-B1578E2AAFBC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A1114E48-F266-6BE4-9579-EBCF2053BBD1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ABFCED60-E265-C90A-683E-D4D089F9D82D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5A04D137-BCB7-DDFE-CEC8-1FA827B872AE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B01F3CC5-406B-B7E4-1CDF-0D42DF572714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95ECFDA0-B000-090F-B924-805353430FDF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F6BDB90E-019F-724A-FBF7-018AA839C8B3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1658A07C-9275-4111-2FB1-D5FD6D9D17BB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F93AE177-BBFD-7317-E066-B0E2AE58A170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BB915394-D674-6A30-EFA3-E8B033FE8152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FB4E061B-64F7-1697-3614-C85254FDA201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73C8A114-716B-6B27-8EF1-BC52FB795625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699EF74E-43EC-60F8-469C-6FF303CBEBE4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1E23DCA5-A5BC-CEC0-F18C-5E0B6162C83F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86CE6F8F-58C2-1B3C-7624-E85EFBEC6A77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E6FC3E22-17E1-949D-618E-E4EF218D3923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50ABE5B5-25E9-F2C3-D135-E1CBEEB2B5A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7A4C2D5D-48DF-0C5F-AEAC-C61ED220EC11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C19D7565-F578-3411-EB09-0C7FA9B5F588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8AB24020-9852-4F39-2716-A3888A2BF84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FF90F8A1-00C8-A96B-1BBA-D231CAACFF66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5CC004D6-7AD6-B1B7-1BD8-4CE59F8C1C43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AEB2C24A-6BFF-838A-7ED7-C5791A9880D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" name="Google Shape;3915;p43">
            <a:extLst>
              <a:ext uri="{FF2B5EF4-FFF2-40B4-BE49-F238E27FC236}">
                <a16:creationId xmlns:a16="http://schemas.microsoft.com/office/drawing/2014/main" id="{811F101B-6C27-ADEE-EF12-29B2BA08D522}"/>
              </a:ext>
            </a:extLst>
          </p:cNvPr>
          <p:cNvGrpSpPr/>
          <p:nvPr/>
        </p:nvGrpSpPr>
        <p:grpSpPr>
          <a:xfrm>
            <a:off x="960120" y="1016192"/>
            <a:ext cx="3185160" cy="517707"/>
            <a:chOff x="751150" y="2247204"/>
            <a:chExt cx="2043900" cy="1140000"/>
          </a:xfrm>
          <a:noFill/>
        </p:grpSpPr>
        <p:sp>
          <p:nvSpPr>
            <p:cNvPr id="107" name="Google Shape;3916;p43">
              <a:extLst>
                <a:ext uri="{FF2B5EF4-FFF2-40B4-BE49-F238E27FC236}">
                  <a16:creationId xmlns:a16="http://schemas.microsoft.com/office/drawing/2014/main" id="{059FDA49-09C5-E898-AA6A-DA1602CE5B52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917;p43">
              <a:extLst>
                <a:ext uri="{FF2B5EF4-FFF2-40B4-BE49-F238E27FC236}">
                  <a16:creationId xmlns:a16="http://schemas.microsoft.com/office/drawing/2014/main" id="{78B6F5A9-ED28-83A8-49E5-1551FEDF87E9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3915;p43">
            <a:extLst>
              <a:ext uri="{FF2B5EF4-FFF2-40B4-BE49-F238E27FC236}">
                <a16:creationId xmlns:a16="http://schemas.microsoft.com/office/drawing/2014/main" id="{EA9F9B95-C21B-C830-A657-AE84FBFF4317}"/>
              </a:ext>
            </a:extLst>
          </p:cNvPr>
          <p:cNvGrpSpPr/>
          <p:nvPr/>
        </p:nvGrpSpPr>
        <p:grpSpPr>
          <a:xfrm>
            <a:off x="735329" y="751237"/>
            <a:ext cx="542233" cy="559004"/>
            <a:chOff x="751150" y="2247204"/>
            <a:chExt cx="2043900" cy="1140000"/>
          </a:xfrm>
          <a:solidFill>
            <a:schemeClr val="accent1"/>
          </a:solidFill>
        </p:grpSpPr>
        <p:sp>
          <p:nvSpPr>
            <p:cNvPr id="110" name="Google Shape;3916;p43">
              <a:extLst>
                <a:ext uri="{FF2B5EF4-FFF2-40B4-BE49-F238E27FC236}">
                  <a16:creationId xmlns:a16="http://schemas.microsoft.com/office/drawing/2014/main" id="{78F13416-9543-14AE-4152-26475B98EE3B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ellipse">
              <a:avLst/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917;p43">
              <a:extLst>
                <a:ext uri="{FF2B5EF4-FFF2-40B4-BE49-F238E27FC236}">
                  <a16:creationId xmlns:a16="http://schemas.microsoft.com/office/drawing/2014/main" id="{CF635E0F-ACCE-DF3F-84E5-CA6448F9AF78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ellipse">
              <a:avLst/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" name="Google Shape;3919;p43">
            <a:extLst>
              <a:ext uri="{FF2B5EF4-FFF2-40B4-BE49-F238E27FC236}">
                <a16:creationId xmlns:a16="http://schemas.microsoft.com/office/drawing/2014/main" id="{6A6736AC-AD6C-6701-41A8-9B7BF673E183}"/>
              </a:ext>
            </a:extLst>
          </p:cNvPr>
          <p:cNvSpPr txBox="1"/>
          <p:nvPr/>
        </p:nvSpPr>
        <p:spPr>
          <a:xfrm>
            <a:off x="1429963" y="1082769"/>
            <a:ext cx="2245473" cy="384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Environment Setup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6" name="Picture 5" descr="A white computer and phone&#10;&#10;AI-generated content may be incorrect.">
            <a:extLst>
              <a:ext uri="{FF2B5EF4-FFF2-40B4-BE49-F238E27FC236}">
                <a16:creationId xmlns:a16="http://schemas.microsoft.com/office/drawing/2014/main" id="{CF04292A-4186-5803-F1E3-9B464606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53" y="838752"/>
            <a:ext cx="378155" cy="378155"/>
          </a:xfrm>
          <a:prstGeom prst="rect">
            <a:avLst/>
          </a:prstGeom>
        </p:spPr>
      </p:pic>
      <p:cxnSp>
        <p:nvCxnSpPr>
          <p:cNvPr id="54" name="Google Shape;3858;p42">
            <a:extLst>
              <a:ext uri="{FF2B5EF4-FFF2-40B4-BE49-F238E27FC236}">
                <a16:creationId xmlns:a16="http://schemas.microsoft.com/office/drawing/2014/main" id="{9A69A4BC-9407-53F6-4250-C70FE156D8AD}"/>
              </a:ext>
            </a:extLst>
          </p:cNvPr>
          <p:cNvCxnSpPr/>
          <p:nvPr/>
        </p:nvCxnSpPr>
        <p:spPr>
          <a:xfrm rot="10800000">
            <a:off x="5606448" y="3203657"/>
            <a:ext cx="554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3859;p42">
            <a:extLst>
              <a:ext uri="{FF2B5EF4-FFF2-40B4-BE49-F238E27FC236}">
                <a16:creationId xmlns:a16="http://schemas.microsoft.com/office/drawing/2014/main" id="{490AA51A-10FE-0F31-77DC-C2D32E094F76}"/>
              </a:ext>
            </a:extLst>
          </p:cNvPr>
          <p:cNvCxnSpPr/>
          <p:nvPr/>
        </p:nvCxnSpPr>
        <p:spPr>
          <a:xfrm rot="10800000">
            <a:off x="3003273" y="3203657"/>
            <a:ext cx="554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3860;p42">
            <a:extLst>
              <a:ext uri="{FF2B5EF4-FFF2-40B4-BE49-F238E27FC236}">
                <a16:creationId xmlns:a16="http://schemas.microsoft.com/office/drawing/2014/main" id="{EFCA4505-06F7-18D3-62E3-173CACF242B5}"/>
              </a:ext>
            </a:extLst>
          </p:cNvPr>
          <p:cNvSpPr/>
          <p:nvPr/>
        </p:nvSpPr>
        <p:spPr>
          <a:xfrm>
            <a:off x="958995" y="16967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3861;p42">
            <a:extLst>
              <a:ext uri="{FF2B5EF4-FFF2-40B4-BE49-F238E27FC236}">
                <a16:creationId xmlns:a16="http://schemas.microsoft.com/office/drawing/2014/main" id="{A13494CB-0932-53EF-BE24-8A31010FEC90}"/>
              </a:ext>
            </a:extLst>
          </p:cNvPr>
          <p:cNvSpPr/>
          <p:nvPr/>
        </p:nvSpPr>
        <p:spPr>
          <a:xfrm>
            <a:off x="958995" y="16967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862;p42">
            <a:extLst>
              <a:ext uri="{FF2B5EF4-FFF2-40B4-BE49-F238E27FC236}">
                <a16:creationId xmlns:a16="http://schemas.microsoft.com/office/drawing/2014/main" id="{3A192FDC-FA19-5405-ADE7-ABE8AA13DF5F}"/>
              </a:ext>
            </a:extLst>
          </p:cNvPr>
          <p:cNvSpPr/>
          <p:nvPr/>
        </p:nvSpPr>
        <p:spPr>
          <a:xfrm>
            <a:off x="3557670" y="16967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863;p42">
            <a:extLst>
              <a:ext uri="{FF2B5EF4-FFF2-40B4-BE49-F238E27FC236}">
                <a16:creationId xmlns:a16="http://schemas.microsoft.com/office/drawing/2014/main" id="{A2C35C07-2931-CF8E-910B-8527A37E7A02}"/>
              </a:ext>
            </a:extLst>
          </p:cNvPr>
          <p:cNvSpPr/>
          <p:nvPr/>
        </p:nvSpPr>
        <p:spPr>
          <a:xfrm>
            <a:off x="3557670" y="16967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864;p42">
            <a:extLst>
              <a:ext uri="{FF2B5EF4-FFF2-40B4-BE49-F238E27FC236}">
                <a16:creationId xmlns:a16="http://schemas.microsoft.com/office/drawing/2014/main" id="{9E32E329-FD36-09BD-C8CE-3F666F486DDD}"/>
              </a:ext>
            </a:extLst>
          </p:cNvPr>
          <p:cNvSpPr/>
          <p:nvPr/>
        </p:nvSpPr>
        <p:spPr>
          <a:xfrm>
            <a:off x="6156345" y="16967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865;p42">
            <a:extLst>
              <a:ext uri="{FF2B5EF4-FFF2-40B4-BE49-F238E27FC236}">
                <a16:creationId xmlns:a16="http://schemas.microsoft.com/office/drawing/2014/main" id="{25B3D9BB-1ADE-CBAE-D2F8-28BE58C93139}"/>
              </a:ext>
            </a:extLst>
          </p:cNvPr>
          <p:cNvSpPr/>
          <p:nvPr/>
        </p:nvSpPr>
        <p:spPr>
          <a:xfrm>
            <a:off x="6156345" y="16967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3866;p42">
            <a:extLst>
              <a:ext uri="{FF2B5EF4-FFF2-40B4-BE49-F238E27FC236}">
                <a16:creationId xmlns:a16="http://schemas.microsoft.com/office/drawing/2014/main" id="{4297EB6B-8834-94FF-6C6A-F7B59DBC32E3}"/>
              </a:ext>
            </a:extLst>
          </p:cNvPr>
          <p:cNvCxnSpPr>
            <a:stCxn id="59" idx="1"/>
            <a:endCxn id="57" idx="3"/>
          </p:cNvCxnSpPr>
          <p:nvPr/>
        </p:nvCxnSpPr>
        <p:spPr>
          <a:xfrm rot="10800000">
            <a:off x="3002970" y="3203644"/>
            <a:ext cx="554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3867;p42">
            <a:extLst>
              <a:ext uri="{FF2B5EF4-FFF2-40B4-BE49-F238E27FC236}">
                <a16:creationId xmlns:a16="http://schemas.microsoft.com/office/drawing/2014/main" id="{71CA9466-F38C-D9F8-4087-E0E6BE513426}"/>
              </a:ext>
            </a:extLst>
          </p:cNvPr>
          <p:cNvCxnSpPr>
            <a:stCxn id="61" idx="1"/>
            <a:endCxn id="59" idx="3"/>
          </p:cNvCxnSpPr>
          <p:nvPr/>
        </p:nvCxnSpPr>
        <p:spPr>
          <a:xfrm rot="10800000">
            <a:off x="5601645" y="3203644"/>
            <a:ext cx="554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36" name="Google Shape;3869;p42">
            <a:extLst>
              <a:ext uri="{FF2B5EF4-FFF2-40B4-BE49-F238E27FC236}">
                <a16:creationId xmlns:a16="http://schemas.microsoft.com/office/drawing/2014/main" id="{2049F7C2-8DA1-B16C-1AB2-D25126C5B6F7}"/>
              </a:ext>
            </a:extLst>
          </p:cNvPr>
          <p:cNvGrpSpPr/>
          <p:nvPr/>
        </p:nvGrpSpPr>
        <p:grpSpPr>
          <a:xfrm>
            <a:off x="1025780" y="1946396"/>
            <a:ext cx="1887540" cy="2531762"/>
            <a:chOff x="1246760" y="1527296"/>
            <a:chExt cx="1887540" cy="2531762"/>
          </a:xfrm>
        </p:grpSpPr>
        <p:grpSp>
          <p:nvGrpSpPr>
            <p:cNvPr id="14337" name="Google Shape;3870;p42">
              <a:extLst>
                <a:ext uri="{FF2B5EF4-FFF2-40B4-BE49-F238E27FC236}">
                  <a16:creationId xmlns:a16="http://schemas.microsoft.com/office/drawing/2014/main" id="{AC6A2543-95D6-4859-E145-FFD1C35B7921}"/>
                </a:ext>
              </a:extLst>
            </p:cNvPr>
            <p:cNvGrpSpPr/>
            <p:nvPr/>
          </p:nvGrpSpPr>
          <p:grpSpPr>
            <a:xfrm>
              <a:off x="1246760" y="2898905"/>
              <a:ext cx="1887540" cy="1160153"/>
              <a:chOff x="1246760" y="2898905"/>
              <a:chExt cx="1887540" cy="1160153"/>
            </a:xfrm>
          </p:grpSpPr>
          <p:sp>
            <p:nvSpPr>
              <p:cNvPr id="14340" name="Google Shape;3871;p42">
                <a:extLst>
                  <a:ext uri="{FF2B5EF4-FFF2-40B4-BE49-F238E27FC236}">
                    <a16:creationId xmlns:a16="http://schemas.microsoft.com/office/drawing/2014/main" id="{97E7408D-86EF-5D95-7FD7-D91B8CEEFE8A}"/>
                  </a:ext>
                </a:extLst>
              </p:cNvPr>
              <p:cNvSpPr txBox="1"/>
              <p:nvPr/>
            </p:nvSpPr>
            <p:spPr>
              <a:xfrm flipH="1">
                <a:off x="1262000" y="3357358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Used </a:t>
                </a:r>
                <a:r>
                  <a:rPr lang="en-GB" sz="1600" dirty="0">
                    <a:latin typeface="Roboto"/>
                    <a:ea typeface="Roboto"/>
                    <a:cs typeface="Roboto"/>
                    <a:sym typeface="Roboto"/>
                  </a:rPr>
                  <a:t>for </a:t>
                </a:r>
                <a:r>
                  <a:rPr lang="en-GB" sz="16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debugging and initial testing</a:t>
                </a:r>
                <a:endParaRPr sz="16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41" name="Google Shape;3872;p42">
                <a:extLst>
                  <a:ext uri="{FF2B5EF4-FFF2-40B4-BE49-F238E27FC236}">
                    <a16:creationId xmlns:a16="http://schemas.microsoft.com/office/drawing/2014/main" id="{FE940D8C-857A-0DB3-5F4E-A007AF3E062D}"/>
                  </a:ext>
                </a:extLst>
              </p:cNvPr>
              <p:cNvSpPr txBox="1"/>
              <p:nvPr/>
            </p:nvSpPr>
            <p:spPr>
              <a:xfrm flipH="1">
                <a:off x="1246760" y="2898905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dirty="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Local Database</a:t>
                </a:r>
                <a:endParaRPr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4339" name="Google Shape;3873;p42">
              <a:extLst>
                <a:ext uri="{FF2B5EF4-FFF2-40B4-BE49-F238E27FC236}">
                  <a16:creationId xmlns:a16="http://schemas.microsoft.com/office/drawing/2014/main" id="{D92F7F23-8C4A-44D4-C89E-1B1978A3EAAE}"/>
                </a:ext>
              </a:extLst>
            </p:cNvPr>
            <p:cNvSpPr/>
            <p:nvPr/>
          </p:nvSpPr>
          <p:spPr>
            <a:xfrm>
              <a:off x="1611950" y="1527296"/>
              <a:ext cx="11724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344" name="Google Shape;3876;p42">
            <a:extLst>
              <a:ext uri="{FF2B5EF4-FFF2-40B4-BE49-F238E27FC236}">
                <a16:creationId xmlns:a16="http://schemas.microsoft.com/office/drawing/2014/main" id="{5AC72C7D-D739-63E9-B07B-49A97FADE677}"/>
              </a:ext>
            </a:extLst>
          </p:cNvPr>
          <p:cNvGrpSpPr/>
          <p:nvPr/>
        </p:nvGrpSpPr>
        <p:grpSpPr>
          <a:xfrm>
            <a:off x="3458856" y="1946396"/>
            <a:ext cx="2241527" cy="2580354"/>
            <a:chOff x="3451236" y="1527296"/>
            <a:chExt cx="2241527" cy="2580354"/>
          </a:xfrm>
        </p:grpSpPr>
        <p:grpSp>
          <p:nvGrpSpPr>
            <p:cNvPr id="14345" name="Google Shape;3877;p42">
              <a:extLst>
                <a:ext uri="{FF2B5EF4-FFF2-40B4-BE49-F238E27FC236}">
                  <a16:creationId xmlns:a16="http://schemas.microsoft.com/office/drawing/2014/main" id="{5FDB75C9-BCB6-F231-2576-D550F3A880D0}"/>
                </a:ext>
              </a:extLst>
            </p:cNvPr>
            <p:cNvGrpSpPr/>
            <p:nvPr/>
          </p:nvGrpSpPr>
          <p:grpSpPr>
            <a:xfrm>
              <a:off x="3451236" y="2898905"/>
              <a:ext cx="2241527" cy="1208745"/>
              <a:chOff x="3451236" y="2898905"/>
              <a:chExt cx="2241527" cy="1208745"/>
            </a:xfrm>
          </p:grpSpPr>
          <p:sp>
            <p:nvSpPr>
              <p:cNvPr id="14347" name="Google Shape;3878;p42">
                <a:extLst>
                  <a:ext uri="{FF2B5EF4-FFF2-40B4-BE49-F238E27FC236}">
                    <a16:creationId xmlns:a16="http://schemas.microsoft.com/office/drawing/2014/main" id="{FB5531E3-793C-A570-9F49-575D5531EC68}"/>
                  </a:ext>
                </a:extLst>
              </p:cNvPr>
              <p:cNvSpPr txBox="1"/>
              <p:nvPr/>
            </p:nvSpPr>
            <p:spPr>
              <a:xfrm>
                <a:off x="3641113" y="3405950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>
                    <a:latin typeface="Roboto"/>
                    <a:ea typeface="Roboto"/>
                    <a:cs typeface="Roboto"/>
                    <a:sym typeface="Roboto"/>
                  </a:rPr>
                  <a:t>Shared DB with large data for load simulation</a:t>
                </a:r>
                <a:endParaRPr sz="16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48" name="Google Shape;3879;p42">
                <a:extLst>
                  <a:ext uri="{FF2B5EF4-FFF2-40B4-BE49-F238E27FC236}">
                    <a16:creationId xmlns:a16="http://schemas.microsoft.com/office/drawing/2014/main" id="{E4EA4359-61F5-1A7E-2E0B-C84DC6082811}"/>
                  </a:ext>
                </a:extLst>
              </p:cNvPr>
              <p:cNvSpPr txBox="1"/>
              <p:nvPr/>
            </p:nvSpPr>
            <p:spPr>
              <a:xfrm>
                <a:off x="3451236" y="2898905"/>
                <a:ext cx="2241527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dirty="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Populated Development DB</a:t>
                </a:r>
                <a:endParaRPr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4346" name="Google Shape;3880;p42">
              <a:extLst>
                <a:ext uri="{FF2B5EF4-FFF2-40B4-BE49-F238E27FC236}">
                  <a16:creationId xmlns:a16="http://schemas.microsoft.com/office/drawing/2014/main" id="{035CFC9B-A640-FE51-CACD-064FF6D13FD1}"/>
                </a:ext>
              </a:extLst>
            </p:cNvPr>
            <p:cNvSpPr/>
            <p:nvPr/>
          </p:nvSpPr>
          <p:spPr>
            <a:xfrm>
              <a:off x="3983888" y="1527296"/>
              <a:ext cx="11724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351" name="Google Shape;3883;p42">
            <a:extLst>
              <a:ext uri="{FF2B5EF4-FFF2-40B4-BE49-F238E27FC236}">
                <a16:creationId xmlns:a16="http://schemas.microsoft.com/office/drawing/2014/main" id="{AA07FBA6-A287-E273-1E62-AB68328DD9FC}"/>
              </a:ext>
            </a:extLst>
          </p:cNvPr>
          <p:cNvGrpSpPr/>
          <p:nvPr/>
        </p:nvGrpSpPr>
        <p:grpSpPr>
          <a:xfrm>
            <a:off x="6245920" y="1946396"/>
            <a:ext cx="1881161" cy="2580360"/>
            <a:chOff x="6009700" y="1527296"/>
            <a:chExt cx="1881161" cy="2580360"/>
          </a:xfrm>
        </p:grpSpPr>
        <p:grpSp>
          <p:nvGrpSpPr>
            <p:cNvPr id="14352" name="Google Shape;3884;p42">
              <a:extLst>
                <a:ext uri="{FF2B5EF4-FFF2-40B4-BE49-F238E27FC236}">
                  <a16:creationId xmlns:a16="http://schemas.microsoft.com/office/drawing/2014/main" id="{523FD89B-EEDC-F29E-19CE-0FA85A9D0D1C}"/>
                </a:ext>
              </a:extLst>
            </p:cNvPr>
            <p:cNvGrpSpPr/>
            <p:nvPr/>
          </p:nvGrpSpPr>
          <p:grpSpPr>
            <a:xfrm>
              <a:off x="6009700" y="2895926"/>
              <a:ext cx="1881161" cy="1211730"/>
              <a:chOff x="6009700" y="2895926"/>
              <a:chExt cx="1881161" cy="1211730"/>
            </a:xfrm>
          </p:grpSpPr>
          <p:sp>
            <p:nvSpPr>
              <p:cNvPr id="14354" name="Google Shape;3885;p42">
                <a:extLst>
                  <a:ext uri="{FF2B5EF4-FFF2-40B4-BE49-F238E27FC236}">
                    <a16:creationId xmlns:a16="http://schemas.microsoft.com/office/drawing/2014/main" id="{47061384-7FF5-274B-A964-A8F609922E50}"/>
                  </a:ext>
                </a:extLst>
              </p:cNvPr>
              <p:cNvSpPr txBox="1"/>
              <p:nvPr/>
            </p:nvSpPr>
            <p:spPr>
              <a:xfrm>
                <a:off x="6009700" y="3405956"/>
                <a:ext cx="1872300" cy="7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Staging for final pre-production tests</a:t>
                </a:r>
                <a:endParaRPr sz="16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355" name="Google Shape;3886;p42">
                <a:extLst>
                  <a:ext uri="{FF2B5EF4-FFF2-40B4-BE49-F238E27FC236}">
                    <a16:creationId xmlns:a16="http://schemas.microsoft.com/office/drawing/2014/main" id="{3AB2E96B-59AC-3AF5-942B-3C4115303A95}"/>
                  </a:ext>
                </a:extLst>
              </p:cNvPr>
              <p:cNvSpPr txBox="1"/>
              <p:nvPr/>
            </p:nvSpPr>
            <p:spPr>
              <a:xfrm>
                <a:off x="6018561" y="2895926"/>
                <a:ext cx="1872300" cy="31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dirty="0">
                    <a:solidFill>
                      <a:schemeClr val="lt2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Deployment DB</a:t>
                </a:r>
                <a:endParaRPr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4353" name="Google Shape;3887;p42">
              <a:extLst>
                <a:ext uri="{FF2B5EF4-FFF2-40B4-BE49-F238E27FC236}">
                  <a16:creationId xmlns:a16="http://schemas.microsoft.com/office/drawing/2014/main" id="{A850086B-58FE-BC3D-48A0-29721B094F70}"/>
                </a:ext>
              </a:extLst>
            </p:cNvPr>
            <p:cNvSpPr/>
            <p:nvPr/>
          </p:nvSpPr>
          <p:spPr>
            <a:xfrm>
              <a:off x="6355838" y="1527296"/>
              <a:ext cx="11724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pic>
        <p:nvPicPr>
          <p:cNvPr id="14359" name="Picture 14358" descr="A white line drawing of a computer network&#10;&#10;AI-generated content may be incorrect.">
            <a:extLst>
              <a:ext uri="{FF2B5EF4-FFF2-40B4-BE49-F238E27FC236}">
                <a16:creationId xmlns:a16="http://schemas.microsoft.com/office/drawing/2014/main" id="{033D53F2-6561-8D3C-A96A-458AE0E1E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729" y="2087840"/>
            <a:ext cx="956531" cy="956531"/>
          </a:xfrm>
          <a:prstGeom prst="rect">
            <a:avLst/>
          </a:prstGeom>
        </p:spPr>
      </p:pic>
      <p:pic>
        <p:nvPicPr>
          <p:cNvPr id="14363" name="Picture 14362" descr="A computer and a server&#10;&#10;AI-generated content may be incorrect.">
            <a:extLst>
              <a:ext uri="{FF2B5EF4-FFF2-40B4-BE49-F238E27FC236}">
                <a16:creationId xmlns:a16="http://schemas.microsoft.com/office/drawing/2014/main" id="{EA864E86-7A29-5501-CE17-44AC57DDE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254" y="2087840"/>
            <a:ext cx="967818" cy="967818"/>
          </a:xfrm>
          <a:prstGeom prst="rect">
            <a:avLst/>
          </a:prstGeom>
        </p:spPr>
      </p:pic>
      <p:pic>
        <p:nvPicPr>
          <p:cNvPr id="14365" name="Picture 14364" descr="A white rocket on a black background&#10;&#10;AI-generated content may be incorrect.">
            <a:extLst>
              <a:ext uri="{FF2B5EF4-FFF2-40B4-BE49-F238E27FC236}">
                <a16:creationId xmlns:a16="http://schemas.microsoft.com/office/drawing/2014/main" id="{15ADD9BD-D77A-B8AF-7229-1D50826A1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399" y="2022696"/>
            <a:ext cx="1004478" cy="100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7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C88E0E78-E3AB-00DC-49D6-D0491584E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8A1A963E-1656-11A9-187D-56CC20FF8744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6207BF25-9113-56B0-F21C-0719813503F9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76CA77B5-A244-7877-DB0A-4959E9E4DF61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2D48C6E6-68CF-4677-6001-72E48E6352D5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9A1AD83F-9BA9-D3BE-4C86-0A49E55C36F8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6AE995BD-310C-343F-133B-91724657AF70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9902B3D7-C4BB-6956-B4DA-67980A511607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A30BB289-E6A1-A790-D8C7-9BA904CCB3F9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038DED7E-571F-28C4-17DA-0767D85267D5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FF1093CC-5F80-449C-45AB-9F4FF1CAC88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DBCFD058-A173-4781-FDB8-9BE4B4B7478A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75A63185-EF0B-F33E-3AD2-943A788F2AC8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66A68C5E-1771-2EDA-2D56-4CB1874D7F1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85788962-0EC7-2E6D-65CF-45D9B3B3A63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2974FE0C-A14C-0C9E-5E85-5C2058D49EF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359271D3-F937-406B-D552-7AD2F2C5579B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2B5151E3-D5CB-892B-61C8-01B9FDB02EE5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211F9B11-B066-903D-E2C4-782D1F359D32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4875C4DA-45C7-28B7-8501-4F4FE4463353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57880B47-31BD-36C5-E297-F96D26A925EE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994EC78B-B883-C61D-406C-CBC026FA9CFE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A9337B8D-7F4D-9687-7570-03E04401752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C4CC3286-0EE5-ECB5-806F-B6DECECBA448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A5F2E7A7-FD46-D10D-C1B9-9A2E5EF65C4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D529EDBA-087E-10EE-2526-FFED5EC72C3A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7F544B67-7661-BFE4-832F-9CBEE61A66E1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7E24CB03-FC62-8CF9-4F3A-7705A80D9B66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16BF1BA9-20EA-E629-DAEB-5311506ADA8E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15525917-27D7-6094-32FF-698AD016312D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2C3F6E53-AA7B-871C-2375-8D4EB6922241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C71CF9E3-15F6-0906-9CF9-F131229384CF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3968F93C-8675-920B-89CD-04CC082D9DDA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6BABEB2A-2E70-BF13-0A55-499500FA2AD4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D0E5DD46-B942-96B1-CBAB-D604746D4EE5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A7431663-991D-57E6-7B2C-A67E592C9D99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1B8FE6C4-D724-81A2-1BAB-D4B3D56D0A88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A652631E-0527-4BE8-ECE0-0F014DD6EDCD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F4F6D131-811E-BA3E-9F4C-242E3C31E6AB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E9380F19-9C51-B745-BBB5-5BD7C0B16D3B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FDCF6C70-C1CB-7957-FD3B-D2ACE683BD96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3B0DC089-3039-E79F-6293-6D716F3B406A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9AB7A8C5-904F-4FF9-AFCB-BEBF13C7FEB9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F01904D8-F4BF-55E4-824A-49A001E8A1A7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CCD183FB-7CD5-022F-2707-A8B1E59DA853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11BDB01A-4937-FD38-2169-3A24E720CC70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C8F29901-28BE-CE89-C034-64BF9BB5A1F8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C55B0762-4D5C-2A8A-176A-A4327612D7FC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9C177DE7-B78E-A6D1-138E-A7E094D43F54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F253962D-22EE-282A-B992-74FD517C098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69C7D037-1222-7D30-59C2-34F617E6E4DD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9D147049-7B54-A40B-8BE7-8D6DAB0E0441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338" name="Picture 2" descr="Software Testing Life Cycle by Katalon">
            <a:extLst>
              <a:ext uri="{FF2B5EF4-FFF2-40B4-BE49-F238E27FC236}">
                <a16:creationId xmlns:a16="http://schemas.microsoft.com/office/drawing/2014/main" id="{74C67C8B-5E3B-2FE1-8989-9B2AA3D0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" y="718426"/>
            <a:ext cx="9144000" cy="3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75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9901640C-8FF3-C8F6-AE46-02B1905A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5BEE4B59-891E-01E0-D40A-2810155F090D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55B24576-383E-2ACA-1F20-D95FDD63AD97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A8DC939C-5B72-E206-D95B-481CA708E181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458A04C0-D9D4-A2B6-67D4-F84303495FFF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88E288F2-690D-49BC-3252-1E0339E6300B}"/>
              </a:ext>
            </a:extLst>
          </p:cNvPr>
          <p:cNvSpPr txBox="1"/>
          <p:nvPr/>
        </p:nvSpPr>
        <p:spPr>
          <a:xfrm>
            <a:off x="353789" y="958074"/>
            <a:ext cx="3600991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How to test the Database?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" name="Graphic 3" descr="Badge Question Mark with solid fill">
            <a:extLst>
              <a:ext uri="{FF2B5EF4-FFF2-40B4-BE49-F238E27FC236}">
                <a16:creationId xmlns:a16="http://schemas.microsoft.com/office/drawing/2014/main" id="{5DFFC2CA-9D72-FABD-0965-2C30DE1BD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89" y="916945"/>
            <a:ext cx="415557" cy="415557"/>
          </a:xfrm>
          <a:prstGeom prst="rect">
            <a:avLst/>
          </a:prstGeom>
        </p:spPr>
      </p:pic>
      <p:grpSp>
        <p:nvGrpSpPr>
          <p:cNvPr id="6" name="Google Shape;192;p16">
            <a:extLst>
              <a:ext uri="{FF2B5EF4-FFF2-40B4-BE49-F238E27FC236}">
                <a16:creationId xmlns:a16="http://schemas.microsoft.com/office/drawing/2014/main" id="{0373E1DA-ACA3-B083-341A-908EC74F7C70}"/>
              </a:ext>
            </a:extLst>
          </p:cNvPr>
          <p:cNvGrpSpPr/>
          <p:nvPr/>
        </p:nvGrpSpPr>
        <p:grpSpPr>
          <a:xfrm>
            <a:off x="1934340" y="3422760"/>
            <a:ext cx="2977475" cy="1037150"/>
            <a:chOff x="1919100" y="3439750"/>
            <a:chExt cx="2977475" cy="1037150"/>
          </a:xfrm>
        </p:grpSpPr>
        <p:sp>
          <p:nvSpPr>
            <p:cNvPr id="57" name="Google Shape;193;p16">
              <a:extLst>
                <a:ext uri="{FF2B5EF4-FFF2-40B4-BE49-F238E27FC236}">
                  <a16:creationId xmlns:a16="http://schemas.microsoft.com/office/drawing/2014/main" id="{6B00933A-C53D-4091-0833-BF1B303B448A}"/>
                </a:ext>
              </a:extLst>
            </p:cNvPr>
            <p:cNvSpPr/>
            <p:nvPr/>
          </p:nvSpPr>
          <p:spPr>
            <a:xfrm>
              <a:off x="1919100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Google Shape;194;p16">
              <a:extLst>
                <a:ext uri="{FF2B5EF4-FFF2-40B4-BE49-F238E27FC236}">
                  <a16:creationId xmlns:a16="http://schemas.microsoft.com/office/drawing/2014/main" id="{1F8D4ECF-9DA6-8448-ACA2-9C53528F15F5}"/>
                </a:ext>
              </a:extLst>
            </p:cNvPr>
            <p:cNvSpPr/>
            <p:nvPr/>
          </p:nvSpPr>
          <p:spPr>
            <a:xfrm>
              <a:off x="1919100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Google Shape;196;p16">
            <a:extLst>
              <a:ext uri="{FF2B5EF4-FFF2-40B4-BE49-F238E27FC236}">
                <a16:creationId xmlns:a16="http://schemas.microsoft.com/office/drawing/2014/main" id="{1D8A79DA-EDE6-1A73-3145-48A2DA10FF69}"/>
              </a:ext>
            </a:extLst>
          </p:cNvPr>
          <p:cNvSpPr txBox="1"/>
          <p:nvPr/>
        </p:nvSpPr>
        <p:spPr>
          <a:xfrm>
            <a:off x="824171" y="2814616"/>
            <a:ext cx="21804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Manual Approach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0" name="Google Shape;199;p16">
            <a:extLst>
              <a:ext uri="{FF2B5EF4-FFF2-40B4-BE49-F238E27FC236}">
                <a16:creationId xmlns:a16="http://schemas.microsoft.com/office/drawing/2014/main" id="{6282F1A0-3290-1A9F-810C-E5ED9631CE82}"/>
              </a:ext>
            </a:extLst>
          </p:cNvPr>
          <p:cNvGrpSpPr/>
          <p:nvPr/>
        </p:nvGrpSpPr>
        <p:grpSpPr>
          <a:xfrm>
            <a:off x="4257004" y="3422760"/>
            <a:ext cx="2977475" cy="1037150"/>
            <a:chOff x="4241764" y="3439750"/>
            <a:chExt cx="2977475" cy="1037150"/>
          </a:xfrm>
        </p:grpSpPr>
        <p:sp>
          <p:nvSpPr>
            <p:cNvPr id="14336" name="Google Shape;200;p16">
              <a:extLst>
                <a:ext uri="{FF2B5EF4-FFF2-40B4-BE49-F238E27FC236}">
                  <a16:creationId xmlns:a16="http://schemas.microsoft.com/office/drawing/2014/main" id="{F808E68A-053E-7B6E-E044-5B02268FE853}"/>
                </a:ext>
              </a:extLst>
            </p:cNvPr>
            <p:cNvSpPr/>
            <p:nvPr/>
          </p:nvSpPr>
          <p:spPr>
            <a:xfrm flipH="1">
              <a:off x="4241764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" name="Google Shape;201;p16">
              <a:extLst>
                <a:ext uri="{FF2B5EF4-FFF2-40B4-BE49-F238E27FC236}">
                  <a16:creationId xmlns:a16="http://schemas.microsoft.com/office/drawing/2014/main" id="{5958EE5C-24E6-E0E0-5755-C0830390AEB5}"/>
                </a:ext>
              </a:extLst>
            </p:cNvPr>
            <p:cNvSpPr/>
            <p:nvPr/>
          </p:nvSpPr>
          <p:spPr>
            <a:xfrm flipH="1">
              <a:off x="4241764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" name="Google Shape;203;p16">
            <a:extLst>
              <a:ext uri="{FF2B5EF4-FFF2-40B4-BE49-F238E27FC236}">
                <a16:creationId xmlns:a16="http://schemas.microsoft.com/office/drawing/2014/main" id="{25A33226-5C41-2A24-0D9A-4DF6D869D562}"/>
              </a:ext>
            </a:extLst>
          </p:cNvPr>
          <p:cNvSpPr txBox="1"/>
          <p:nvPr/>
        </p:nvSpPr>
        <p:spPr>
          <a:xfrm>
            <a:off x="5991878" y="2882725"/>
            <a:ext cx="2435841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Automation Approach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4339" name="Google Shape;205;p16">
            <a:extLst>
              <a:ext uri="{FF2B5EF4-FFF2-40B4-BE49-F238E27FC236}">
                <a16:creationId xmlns:a16="http://schemas.microsoft.com/office/drawing/2014/main" id="{7BE6D80B-9C0B-01A5-EAAD-9FCDB706F99A}"/>
              </a:ext>
            </a:extLst>
          </p:cNvPr>
          <p:cNvGrpSpPr/>
          <p:nvPr/>
        </p:nvGrpSpPr>
        <p:grpSpPr>
          <a:xfrm>
            <a:off x="3586975" y="1619918"/>
            <a:ext cx="1942978" cy="2613992"/>
            <a:chOff x="3478424" y="1308364"/>
            <a:chExt cx="2187185" cy="2942536"/>
          </a:xfrm>
        </p:grpSpPr>
        <p:sp>
          <p:nvSpPr>
            <p:cNvPr id="14340" name="Google Shape;206;p16">
              <a:extLst>
                <a:ext uri="{FF2B5EF4-FFF2-40B4-BE49-F238E27FC236}">
                  <a16:creationId xmlns:a16="http://schemas.microsoft.com/office/drawing/2014/main" id="{A52D8F25-36DB-4E26-B36A-494CF8EEC2CF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207;p16">
              <a:extLst>
                <a:ext uri="{FF2B5EF4-FFF2-40B4-BE49-F238E27FC236}">
                  <a16:creationId xmlns:a16="http://schemas.microsoft.com/office/drawing/2014/main" id="{A9BE4B97-03F1-A7A0-AE3F-4E2C7795EB04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208;p16">
              <a:extLst>
                <a:ext uri="{FF2B5EF4-FFF2-40B4-BE49-F238E27FC236}">
                  <a16:creationId xmlns:a16="http://schemas.microsoft.com/office/drawing/2014/main" id="{42F86673-7949-64C8-EBB3-65CFC9AAAFF1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209;p16">
              <a:extLst>
                <a:ext uri="{FF2B5EF4-FFF2-40B4-BE49-F238E27FC236}">
                  <a16:creationId xmlns:a16="http://schemas.microsoft.com/office/drawing/2014/main" id="{98F8DD79-018A-F9DF-62B0-1583B7F9EC2D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210;p16">
              <a:extLst>
                <a:ext uri="{FF2B5EF4-FFF2-40B4-BE49-F238E27FC236}">
                  <a16:creationId xmlns:a16="http://schemas.microsoft.com/office/drawing/2014/main" id="{53F52AAF-0D3B-A88E-07C0-92546B853854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211;p16">
              <a:extLst>
                <a:ext uri="{FF2B5EF4-FFF2-40B4-BE49-F238E27FC236}">
                  <a16:creationId xmlns:a16="http://schemas.microsoft.com/office/drawing/2014/main" id="{463366C1-6F38-89BE-360B-687921DC861A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212;p16">
              <a:extLst>
                <a:ext uri="{FF2B5EF4-FFF2-40B4-BE49-F238E27FC236}">
                  <a16:creationId xmlns:a16="http://schemas.microsoft.com/office/drawing/2014/main" id="{5B32E246-E6A7-26DC-C442-EA5AD91275BF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213;p16">
              <a:extLst>
                <a:ext uri="{FF2B5EF4-FFF2-40B4-BE49-F238E27FC236}">
                  <a16:creationId xmlns:a16="http://schemas.microsoft.com/office/drawing/2014/main" id="{3F2C4567-CD0F-9B0D-E83C-70B4B8205C36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214;p16">
              <a:extLst>
                <a:ext uri="{FF2B5EF4-FFF2-40B4-BE49-F238E27FC236}">
                  <a16:creationId xmlns:a16="http://schemas.microsoft.com/office/drawing/2014/main" id="{C066D563-A49E-3FA2-2DBB-394F695D816B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9" name="Google Shape;215;p16">
              <a:extLst>
                <a:ext uri="{FF2B5EF4-FFF2-40B4-BE49-F238E27FC236}">
                  <a16:creationId xmlns:a16="http://schemas.microsoft.com/office/drawing/2014/main" id="{EDE8CA86-4E9E-D469-7526-4C11C5DDDF78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216;p16">
              <a:extLst>
                <a:ext uri="{FF2B5EF4-FFF2-40B4-BE49-F238E27FC236}">
                  <a16:creationId xmlns:a16="http://schemas.microsoft.com/office/drawing/2014/main" id="{3E8FB13F-58C2-ACDC-35CB-33CF8E619ECE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217;p16">
              <a:extLst>
                <a:ext uri="{FF2B5EF4-FFF2-40B4-BE49-F238E27FC236}">
                  <a16:creationId xmlns:a16="http://schemas.microsoft.com/office/drawing/2014/main" id="{A81E3E24-6D3F-A793-54A6-33B35C344B4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218;p16">
              <a:extLst>
                <a:ext uri="{FF2B5EF4-FFF2-40B4-BE49-F238E27FC236}">
                  <a16:creationId xmlns:a16="http://schemas.microsoft.com/office/drawing/2014/main" id="{0ED7CA61-7B2A-4465-0090-CA96A0FE89E0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219;p16">
              <a:extLst>
                <a:ext uri="{FF2B5EF4-FFF2-40B4-BE49-F238E27FC236}">
                  <a16:creationId xmlns:a16="http://schemas.microsoft.com/office/drawing/2014/main" id="{D8047758-5CE9-3702-6BCD-C0897F856A8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4" name="Google Shape;220;p16">
              <a:extLst>
                <a:ext uri="{FF2B5EF4-FFF2-40B4-BE49-F238E27FC236}">
                  <a16:creationId xmlns:a16="http://schemas.microsoft.com/office/drawing/2014/main" id="{D1F99847-F5BA-6361-6A9B-D7879774CAE7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221;p16">
              <a:extLst>
                <a:ext uri="{FF2B5EF4-FFF2-40B4-BE49-F238E27FC236}">
                  <a16:creationId xmlns:a16="http://schemas.microsoft.com/office/drawing/2014/main" id="{92524B1B-20E1-4455-A3CC-9ECB90FA02E4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222;p16">
              <a:extLst>
                <a:ext uri="{FF2B5EF4-FFF2-40B4-BE49-F238E27FC236}">
                  <a16:creationId xmlns:a16="http://schemas.microsoft.com/office/drawing/2014/main" id="{8A9CE7C9-D5C0-5D5F-0A4F-2612B5054B59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223;p16">
              <a:extLst>
                <a:ext uri="{FF2B5EF4-FFF2-40B4-BE49-F238E27FC236}">
                  <a16:creationId xmlns:a16="http://schemas.microsoft.com/office/drawing/2014/main" id="{37CA1B11-F7B2-F028-C288-66297E14FC0D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224;p16">
              <a:extLst>
                <a:ext uri="{FF2B5EF4-FFF2-40B4-BE49-F238E27FC236}">
                  <a16:creationId xmlns:a16="http://schemas.microsoft.com/office/drawing/2014/main" id="{FC5FDD58-D98A-7F7C-038E-A53A98621806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9" name="Google Shape;225;p16">
              <a:extLst>
                <a:ext uri="{FF2B5EF4-FFF2-40B4-BE49-F238E27FC236}">
                  <a16:creationId xmlns:a16="http://schemas.microsoft.com/office/drawing/2014/main" id="{2119CB6D-7CD9-A7A7-6A27-021B2F21BC52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0" name="Google Shape;226;p16">
              <a:extLst>
                <a:ext uri="{FF2B5EF4-FFF2-40B4-BE49-F238E27FC236}">
                  <a16:creationId xmlns:a16="http://schemas.microsoft.com/office/drawing/2014/main" id="{1A2BDB6B-495B-2480-3B15-2C8F519CE307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227;p16">
              <a:extLst>
                <a:ext uri="{FF2B5EF4-FFF2-40B4-BE49-F238E27FC236}">
                  <a16:creationId xmlns:a16="http://schemas.microsoft.com/office/drawing/2014/main" id="{79729615-9FD9-8443-71EA-C71F46D8732B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2" name="Google Shape;228;p16">
              <a:extLst>
                <a:ext uri="{FF2B5EF4-FFF2-40B4-BE49-F238E27FC236}">
                  <a16:creationId xmlns:a16="http://schemas.microsoft.com/office/drawing/2014/main" id="{9B5A4DDE-CD94-E2FF-9E07-F8CC1E547A9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3" name="Google Shape;229;p16">
              <a:extLst>
                <a:ext uri="{FF2B5EF4-FFF2-40B4-BE49-F238E27FC236}">
                  <a16:creationId xmlns:a16="http://schemas.microsoft.com/office/drawing/2014/main" id="{453FBA55-97A1-2353-DB8C-CBFB53D88A30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230;p16">
              <a:extLst>
                <a:ext uri="{FF2B5EF4-FFF2-40B4-BE49-F238E27FC236}">
                  <a16:creationId xmlns:a16="http://schemas.microsoft.com/office/drawing/2014/main" id="{55EF261D-C931-B8D0-EF11-692B4E389A07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231;p16">
              <a:extLst>
                <a:ext uri="{FF2B5EF4-FFF2-40B4-BE49-F238E27FC236}">
                  <a16:creationId xmlns:a16="http://schemas.microsoft.com/office/drawing/2014/main" id="{FE2EEC7B-61AA-F194-39E4-112234798FB4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232;p16">
              <a:extLst>
                <a:ext uri="{FF2B5EF4-FFF2-40B4-BE49-F238E27FC236}">
                  <a16:creationId xmlns:a16="http://schemas.microsoft.com/office/drawing/2014/main" id="{BD265D64-33C5-8762-17F2-298A2BE30656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7" name="Google Shape;233;p16">
              <a:extLst>
                <a:ext uri="{FF2B5EF4-FFF2-40B4-BE49-F238E27FC236}">
                  <a16:creationId xmlns:a16="http://schemas.microsoft.com/office/drawing/2014/main" id="{E67AF602-B862-00CA-4F61-9C89E7C6CD44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8" name="Google Shape;234;p16">
              <a:extLst>
                <a:ext uri="{FF2B5EF4-FFF2-40B4-BE49-F238E27FC236}">
                  <a16:creationId xmlns:a16="http://schemas.microsoft.com/office/drawing/2014/main" id="{4E094808-985E-FF28-A880-0D698E4A976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235;p16">
              <a:extLst>
                <a:ext uri="{FF2B5EF4-FFF2-40B4-BE49-F238E27FC236}">
                  <a16:creationId xmlns:a16="http://schemas.microsoft.com/office/drawing/2014/main" id="{D94338F5-5A8A-30AD-B2ED-14D4AC498F33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236;p16">
              <a:extLst>
                <a:ext uri="{FF2B5EF4-FFF2-40B4-BE49-F238E27FC236}">
                  <a16:creationId xmlns:a16="http://schemas.microsoft.com/office/drawing/2014/main" id="{B27E982E-DF16-702B-AD55-EC216436D30D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237;p16">
              <a:extLst>
                <a:ext uri="{FF2B5EF4-FFF2-40B4-BE49-F238E27FC236}">
                  <a16:creationId xmlns:a16="http://schemas.microsoft.com/office/drawing/2014/main" id="{9087E1D1-98FB-C2DA-9916-98A3B888998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2" name="Google Shape;238;p16">
              <a:extLst>
                <a:ext uri="{FF2B5EF4-FFF2-40B4-BE49-F238E27FC236}">
                  <a16:creationId xmlns:a16="http://schemas.microsoft.com/office/drawing/2014/main" id="{A49B1688-3F47-8EF5-E6CD-B9497EECA3B9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3" name="Google Shape;239;p16">
              <a:extLst>
                <a:ext uri="{FF2B5EF4-FFF2-40B4-BE49-F238E27FC236}">
                  <a16:creationId xmlns:a16="http://schemas.microsoft.com/office/drawing/2014/main" id="{2128BCB2-4A57-3D86-E285-B62DF0A650B3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4" name="Google Shape;240;p16">
              <a:extLst>
                <a:ext uri="{FF2B5EF4-FFF2-40B4-BE49-F238E27FC236}">
                  <a16:creationId xmlns:a16="http://schemas.microsoft.com/office/drawing/2014/main" id="{E86E640B-F79C-4E9C-2438-7996FBFB81DB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5" name="Google Shape;241;p16">
              <a:extLst>
                <a:ext uri="{FF2B5EF4-FFF2-40B4-BE49-F238E27FC236}">
                  <a16:creationId xmlns:a16="http://schemas.microsoft.com/office/drawing/2014/main" id="{E0D1C812-5F5D-A117-2900-99914BC9E857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6" name="Google Shape;242;p16">
              <a:extLst>
                <a:ext uri="{FF2B5EF4-FFF2-40B4-BE49-F238E27FC236}">
                  <a16:creationId xmlns:a16="http://schemas.microsoft.com/office/drawing/2014/main" id="{CD579B53-2111-A187-BA77-5BD5FA91B8D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7" name="Google Shape;243;p16">
              <a:extLst>
                <a:ext uri="{FF2B5EF4-FFF2-40B4-BE49-F238E27FC236}">
                  <a16:creationId xmlns:a16="http://schemas.microsoft.com/office/drawing/2014/main" id="{44EA8A13-7718-7B43-AA00-F0292DAA37D0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8" name="Google Shape;244;p16">
              <a:extLst>
                <a:ext uri="{FF2B5EF4-FFF2-40B4-BE49-F238E27FC236}">
                  <a16:creationId xmlns:a16="http://schemas.microsoft.com/office/drawing/2014/main" id="{FBCE73D0-DD02-D860-F6B4-96A6722F0DB2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9" name="Google Shape;245;p16">
              <a:extLst>
                <a:ext uri="{FF2B5EF4-FFF2-40B4-BE49-F238E27FC236}">
                  <a16:creationId xmlns:a16="http://schemas.microsoft.com/office/drawing/2014/main" id="{739A5785-A964-0AEA-9632-8F2E57774D49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0" name="Google Shape;246;p16">
              <a:extLst>
                <a:ext uri="{FF2B5EF4-FFF2-40B4-BE49-F238E27FC236}">
                  <a16:creationId xmlns:a16="http://schemas.microsoft.com/office/drawing/2014/main" id="{FE85DC2A-87A6-3472-3C6C-8F932B720709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1" name="Google Shape;247;p16">
              <a:extLst>
                <a:ext uri="{FF2B5EF4-FFF2-40B4-BE49-F238E27FC236}">
                  <a16:creationId xmlns:a16="http://schemas.microsoft.com/office/drawing/2014/main" id="{F0A38067-6C08-8D95-736C-722F96801C4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2" name="Google Shape;248;p16">
              <a:extLst>
                <a:ext uri="{FF2B5EF4-FFF2-40B4-BE49-F238E27FC236}">
                  <a16:creationId xmlns:a16="http://schemas.microsoft.com/office/drawing/2014/main" id="{D52AE77B-E675-E3D9-A3D5-7A61FAC73D0E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3" name="Google Shape;249;p16">
              <a:extLst>
                <a:ext uri="{FF2B5EF4-FFF2-40B4-BE49-F238E27FC236}">
                  <a16:creationId xmlns:a16="http://schemas.microsoft.com/office/drawing/2014/main" id="{7F31B153-8621-FFAC-E04E-CD2C1A6E2649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4384" name="Google Shape;250;p16">
                <a:extLst>
                  <a:ext uri="{FF2B5EF4-FFF2-40B4-BE49-F238E27FC236}">
                    <a16:creationId xmlns:a16="http://schemas.microsoft.com/office/drawing/2014/main" id="{C52F4B71-D8D0-6DF8-7A6D-860E88F98C92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5" name="Google Shape;251;p16">
                <a:extLst>
                  <a:ext uri="{FF2B5EF4-FFF2-40B4-BE49-F238E27FC236}">
                    <a16:creationId xmlns:a16="http://schemas.microsoft.com/office/drawing/2014/main" id="{29E14180-8AB0-695A-A838-DA3C5C16846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86" name="Google Shape;252;p16">
            <a:extLst>
              <a:ext uri="{FF2B5EF4-FFF2-40B4-BE49-F238E27FC236}">
                <a16:creationId xmlns:a16="http://schemas.microsoft.com/office/drawing/2014/main" id="{EF129400-339A-1E02-A8FE-8126228C6060}"/>
              </a:ext>
            </a:extLst>
          </p:cNvPr>
          <p:cNvSpPr/>
          <p:nvPr/>
        </p:nvSpPr>
        <p:spPr>
          <a:xfrm>
            <a:off x="1649258" y="204886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7" name="Google Shape;253;p16">
            <a:extLst>
              <a:ext uri="{FF2B5EF4-FFF2-40B4-BE49-F238E27FC236}">
                <a16:creationId xmlns:a16="http://schemas.microsoft.com/office/drawing/2014/main" id="{D832BE5A-6375-A5F1-6FA1-0299BB8CC52B}"/>
              </a:ext>
            </a:extLst>
          </p:cNvPr>
          <p:cNvSpPr/>
          <p:nvPr/>
        </p:nvSpPr>
        <p:spPr>
          <a:xfrm>
            <a:off x="6943833" y="210220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Picture 68" descr="A hand holding a pen and a clipboard&#10;&#10;AI-generated content may be incorrect.">
            <a:extLst>
              <a:ext uri="{FF2B5EF4-FFF2-40B4-BE49-F238E27FC236}">
                <a16:creationId xmlns:a16="http://schemas.microsoft.com/office/drawing/2014/main" id="{D0B9A055-3EFE-06FF-929D-A90E70BCA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02" y="2070595"/>
            <a:ext cx="509918" cy="509918"/>
          </a:xfrm>
          <a:prstGeom prst="rect">
            <a:avLst/>
          </a:prstGeom>
        </p:spPr>
      </p:pic>
      <p:pic>
        <p:nvPicPr>
          <p:cNvPr id="71" name="Picture 70" descr="A white gear with arrows&#10;&#10;AI-generated content may be incorrect.">
            <a:extLst>
              <a:ext uri="{FF2B5EF4-FFF2-40B4-BE49-F238E27FC236}">
                <a16:creationId xmlns:a16="http://schemas.microsoft.com/office/drawing/2014/main" id="{AE6208C5-6319-EEF4-1FE2-559ACCE6E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2165695"/>
            <a:ext cx="454423" cy="4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6048BB9F-781C-9CFA-837C-C6375DEA9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4EF233F8-733B-5A26-6570-D0706F4533F0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903DE22C-3A50-A02A-E100-17FCEEBD4559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E74165B2-D008-7A6B-F695-1EAF363EF6F1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97753D84-CFB3-B53E-990E-EE1481EFFC5A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5" name="Google Shape;196;p16">
            <a:extLst>
              <a:ext uri="{FF2B5EF4-FFF2-40B4-BE49-F238E27FC236}">
                <a16:creationId xmlns:a16="http://schemas.microsoft.com/office/drawing/2014/main" id="{54C2ED94-B591-D7B2-EC5C-1D0FF09A5561}"/>
              </a:ext>
            </a:extLst>
          </p:cNvPr>
          <p:cNvSpPr txBox="1"/>
          <p:nvPr/>
        </p:nvSpPr>
        <p:spPr>
          <a:xfrm>
            <a:off x="1233900" y="1112385"/>
            <a:ext cx="21804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Manual Approach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3" name="Google Shape;3915;p43">
            <a:extLst>
              <a:ext uri="{FF2B5EF4-FFF2-40B4-BE49-F238E27FC236}">
                <a16:creationId xmlns:a16="http://schemas.microsoft.com/office/drawing/2014/main" id="{CFB8D45B-83B9-B9D2-5204-AE6C90567E2F}"/>
              </a:ext>
            </a:extLst>
          </p:cNvPr>
          <p:cNvGrpSpPr/>
          <p:nvPr/>
        </p:nvGrpSpPr>
        <p:grpSpPr>
          <a:xfrm>
            <a:off x="731520" y="993332"/>
            <a:ext cx="3185160" cy="517707"/>
            <a:chOff x="751150" y="2247204"/>
            <a:chExt cx="2043900" cy="1140000"/>
          </a:xfrm>
          <a:noFill/>
        </p:grpSpPr>
        <p:sp>
          <p:nvSpPr>
            <p:cNvPr id="54" name="Google Shape;3916;p43">
              <a:extLst>
                <a:ext uri="{FF2B5EF4-FFF2-40B4-BE49-F238E27FC236}">
                  <a16:creationId xmlns:a16="http://schemas.microsoft.com/office/drawing/2014/main" id="{D9B45B4F-3B9D-BD88-7899-64C6953DC207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17;p43">
              <a:extLst>
                <a:ext uri="{FF2B5EF4-FFF2-40B4-BE49-F238E27FC236}">
                  <a16:creationId xmlns:a16="http://schemas.microsoft.com/office/drawing/2014/main" id="{B95D58B2-462E-13F7-7384-D8F668E915B0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86" name="Google Shape;252;p16">
            <a:extLst>
              <a:ext uri="{FF2B5EF4-FFF2-40B4-BE49-F238E27FC236}">
                <a16:creationId xmlns:a16="http://schemas.microsoft.com/office/drawing/2014/main" id="{80978C85-1C02-F193-1F3A-0C4143551CEF}"/>
              </a:ext>
            </a:extLst>
          </p:cNvPr>
          <p:cNvSpPr/>
          <p:nvPr/>
        </p:nvSpPr>
        <p:spPr>
          <a:xfrm>
            <a:off x="506617" y="69682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Picture 68" descr="A hand holding a pen and a clipboard&#10;&#10;AI-generated content may be incorrect.">
            <a:extLst>
              <a:ext uri="{FF2B5EF4-FFF2-40B4-BE49-F238E27FC236}">
                <a16:creationId xmlns:a16="http://schemas.microsoft.com/office/drawing/2014/main" id="{A9EBF482-2245-6467-FB0C-8071EFEE5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61" y="718557"/>
            <a:ext cx="509918" cy="509918"/>
          </a:xfrm>
          <a:prstGeom prst="rect">
            <a:avLst/>
          </a:prstGeom>
        </p:spPr>
      </p:pic>
      <p:grpSp>
        <p:nvGrpSpPr>
          <p:cNvPr id="14423" name="Google Shape;1578;p25">
            <a:extLst>
              <a:ext uri="{FF2B5EF4-FFF2-40B4-BE49-F238E27FC236}">
                <a16:creationId xmlns:a16="http://schemas.microsoft.com/office/drawing/2014/main" id="{50B95053-8CD0-03CF-53CE-671B26BFBEFE}"/>
              </a:ext>
            </a:extLst>
          </p:cNvPr>
          <p:cNvGrpSpPr/>
          <p:nvPr/>
        </p:nvGrpSpPr>
        <p:grpSpPr>
          <a:xfrm>
            <a:off x="1" y="1755103"/>
            <a:ext cx="3414299" cy="904278"/>
            <a:chOff x="487119" y="1402945"/>
            <a:chExt cx="2555405" cy="928387"/>
          </a:xfrm>
        </p:grpSpPr>
        <p:sp>
          <p:nvSpPr>
            <p:cNvPr id="14427" name="Google Shape;1581;p25">
              <a:extLst>
                <a:ext uri="{FF2B5EF4-FFF2-40B4-BE49-F238E27FC236}">
                  <a16:creationId xmlns:a16="http://schemas.microsoft.com/office/drawing/2014/main" id="{6532A3AA-4ED9-3063-6814-71BC815944DF}"/>
                </a:ext>
              </a:extLst>
            </p:cNvPr>
            <p:cNvSpPr txBox="1"/>
            <p:nvPr/>
          </p:nvSpPr>
          <p:spPr>
            <a:xfrm>
              <a:off x="487124" y="1896932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Launch the SQL server and access the query analyzer.</a:t>
              </a: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25" name="Google Shape;1582;p25">
              <a:extLst>
                <a:ext uri="{FF2B5EF4-FFF2-40B4-BE49-F238E27FC236}">
                  <a16:creationId xmlns:a16="http://schemas.microsoft.com/office/drawing/2014/main" id="{C55C9796-E8F9-40B3-3F17-6D2F95F8BFCE}"/>
                </a:ext>
              </a:extLst>
            </p:cNvPr>
            <p:cNvSpPr txBox="1"/>
            <p:nvPr/>
          </p:nvSpPr>
          <p:spPr>
            <a:xfrm>
              <a:off x="487119" y="1402945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428" name="Google Shape;1583;p25">
            <a:extLst>
              <a:ext uri="{FF2B5EF4-FFF2-40B4-BE49-F238E27FC236}">
                <a16:creationId xmlns:a16="http://schemas.microsoft.com/office/drawing/2014/main" id="{736EF53D-E8C6-C695-9948-73B4EEFC5E39}"/>
              </a:ext>
            </a:extLst>
          </p:cNvPr>
          <p:cNvGrpSpPr/>
          <p:nvPr/>
        </p:nvGrpSpPr>
        <p:grpSpPr>
          <a:xfrm>
            <a:off x="5692680" y="1811053"/>
            <a:ext cx="3451319" cy="1202161"/>
            <a:chOff x="6107022" y="1402941"/>
            <a:chExt cx="2555404" cy="1202161"/>
          </a:xfrm>
        </p:grpSpPr>
        <p:sp>
          <p:nvSpPr>
            <p:cNvPr id="14432" name="Google Shape;1586;p25">
              <a:extLst>
                <a:ext uri="{FF2B5EF4-FFF2-40B4-BE49-F238E27FC236}">
                  <a16:creationId xmlns:a16="http://schemas.microsoft.com/office/drawing/2014/main" id="{72F3E371-AE5D-B2A8-67B8-A55FA28C9931}"/>
                </a:ext>
              </a:extLst>
            </p:cNvPr>
            <p:cNvSpPr txBox="1"/>
            <p:nvPr/>
          </p:nvSpPr>
          <p:spPr>
            <a:xfrm>
              <a:off x="6107026" y="1794068"/>
              <a:ext cx="2555400" cy="811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Roboto"/>
                  <a:ea typeface="Roboto"/>
                  <a:cs typeface="Roboto"/>
                  <a:sym typeface="Roboto"/>
                </a:rPr>
                <a:t>Measure the retrieved data against the anticipated results (Expected Results).</a:t>
              </a: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30" name="Google Shape;1587;p25">
              <a:extLst>
                <a:ext uri="{FF2B5EF4-FFF2-40B4-BE49-F238E27FC236}">
                  <a16:creationId xmlns:a16="http://schemas.microsoft.com/office/drawing/2014/main" id="{A8B26484-39AF-894F-93D0-80CD59E335C8}"/>
                </a:ext>
              </a:extLst>
            </p:cNvPr>
            <p:cNvSpPr txBox="1"/>
            <p:nvPr/>
          </p:nvSpPr>
          <p:spPr>
            <a:xfrm>
              <a:off x="6107022" y="1402941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3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433" name="Google Shape;1588;p25">
            <a:extLst>
              <a:ext uri="{FF2B5EF4-FFF2-40B4-BE49-F238E27FC236}">
                <a16:creationId xmlns:a16="http://schemas.microsoft.com/office/drawing/2014/main" id="{4BBFE4CE-6FC1-1557-1981-145A1D7E7026}"/>
              </a:ext>
            </a:extLst>
          </p:cNvPr>
          <p:cNvGrpSpPr/>
          <p:nvPr/>
        </p:nvGrpSpPr>
        <p:grpSpPr>
          <a:xfrm>
            <a:off x="0" y="3290136"/>
            <a:ext cx="3421157" cy="958179"/>
            <a:chOff x="486736" y="2906970"/>
            <a:chExt cx="2560546" cy="958179"/>
          </a:xfrm>
        </p:grpSpPr>
        <p:sp>
          <p:nvSpPr>
            <p:cNvPr id="14437" name="Google Shape;1591;p25">
              <a:extLst>
                <a:ext uri="{FF2B5EF4-FFF2-40B4-BE49-F238E27FC236}">
                  <a16:creationId xmlns:a16="http://schemas.microsoft.com/office/drawing/2014/main" id="{7F67D62E-B425-899E-4E4A-D415009C1AB9}"/>
                </a:ext>
              </a:extLst>
            </p:cNvPr>
            <p:cNvSpPr txBox="1"/>
            <p:nvPr/>
          </p:nvSpPr>
          <p:spPr>
            <a:xfrm>
              <a:off x="491882" y="3430749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dirty="0">
                  <a:latin typeface="Roboto"/>
                  <a:ea typeface="Roboto"/>
                  <a:cs typeface="Roboto"/>
                  <a:sym typeface="Roboto"/>
                </a:rPr>
                <a:t>Compose commands (SQL queries) to retrieve data.</a:t>
              </a: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35" name="Google Shape;1592;p25">
              <a:extLst>
                <a:ext uri="{FF2B5EF4-FFF2-40B4-BE49-F238E27FC236}">
                  <a16:creationId xmlns:a16="http://schemas.microsoft.com/office/drawing/2014/main" id="{D5F304D8-93F6-3725-E5DC-3932CDDCB6C5}"/>
                </a:ext>
              </a:extLst>
            </p:cNvPr>
            <p:cNvSpPr txBox="1"/>
            <p:nvPr/>
          </p:nvSpPr>
          <p:spPr>
            <a:xfrm>
              <a:off x="486736" y="2906970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30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438" name="Google Shape;1593;p25">
            <a:extLst>
              <a:ext uri="{FF2B5EF4-FFF2-40B4-BE49-F238E27FC236}">
                <a16:creationId xmlns:a16="http://schemas.microsoft.com/office/drawing/2014/main" id="{F4D14972-C60B-B144-4F5B-C25B88CC0092}"/>
              </a:ext>
            </a:extLst>
          </p:cNvPr>
          <p:cNvGrpSpPr/>
          <p:nvPr/>
        </p:nvGrpSpPr>
        <p:grpSpPr>
          <a:xfrm>
            <a:off x="5692680" y="3315078"/>
            <a:ext cx="3451319" cy="1202361"/>
            <a:chOff x="6107022" y="2906966"/>
            <a:chExt cx="2555404" cy="1202361"/>
          </a:xfrm>
        </p:grpSpPr>
        <p:sp>
          <p:nvSpPr>
            <p:cNvPr id="14442" name="Google Shape;1596;p25">
              <a:extLst>
                <a:ext uri="{FF2B5EF4-FFF2-40B4-BE49-F238E27FC236}">
                  <a16:creationId xmlns:a16="http://schemas.microsoft.com/office/drawing/2014/main" id="{7952940C-C080-616C-9E12-C0BDF2D58174}"/>
                </a:ext>
              </a:extLst>
            </p:cNvPr>
            <p:cNvSpPr txBox="1"/>
            <p:nvPr/>
          </p:nvSpPr>
          <p:spPr>
            <a:xfrm>
              <a:off x="6107026" y="3668588"/>
              <a:ext cx="2555400" cy="4407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Roboto"/>
                  <a:ea typeface="Roboto"/>
                  <a:cs typeface="Roboto"/>
                  <a:sym typeface="Roboto"/>
                </a:rPr>
                <a:t>Perform data updates or deletions to evaluate the software application's performance and response.</a:t>
              </a:r>
              <a:endParaRPr sz="16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40" name="Google Shape;1597;p25">
              <a:extLst>
                <a:ext uri="{FF2B5EF4-FFF2-40B4-BE49-F238E27FC236}">
                  <a16:creationId xmlns:a16="http://schemas.microsoft.com/office/drawing/2014/main" id="{A3F77277-0448-B784-3F9A-720122C60396}"/>
                </a:ext>
              </a:extLst>
            </p:cNvPr>
            <p:cNvSpPr txBox="1"/>
            <p:nvPr/>
          </p:nvSpPr>
          <p:spPr>
            <a:xfrm>
              <a:off x="6107022" y="2906966"/>
              <a:ext cx="2555400" cy="43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dirty="0">
                  <a:solidFill>
                    <a:srgbClr val="0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</a:t>
              </a:r>
              <a:r>
                <a:rPr lang="en-GB" sz="3000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</a:t>
              </a:r>
              <a:endParaRPr sz="3000" dirty="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443" name="Google Shape;205;p16">
            <a:extLst>
              <a:ext uri="{FF2B5EF4-FFF2-40B4-BE49-F238E27FC236}">
                <a16:creationId xmlns:a16="http://schemas.microsoft.com/office/drawing/2014/main" id="{8974BADD-9061-CC70-AD7F-96D25B60A470}"/>
              </a:ext>
            </a:extLst>
          </p:cNvPr>
          <p:cNvGrpSpPr/>
          <p:nvPr/>
        </p:nvGrpSpPr>
        <p:grpSpPr>
          <a:xfrm>
            <a:off x="3854410" y="1791203"/>
            <a:ext cx="1510805" cy="2032567"/>
            <a:chOff x="3478424" y="1308364"/>
            <a:chExt cx="2187185" cy="2942536"/>
          </a:xfrm>
        </p:grpSpPr>
        <p:sp>
          <p:nvSpPr>
            <p:cNvPr id="14444" name="Google Shape;206;p16">
              <a:extLst>
                <a:ext uri="{FF2B5EF4-FFF2-40B4-BE49-F238E27FC236}">
                  <a16:creationId xmlns:a16="http://schemas.microsoft.com/office/drawing/2014/main" id="{58D229CA-8736-ED4E-0866-327E0BB0EE24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5" name="Google Shape;207;p16">
              <a:extLst>
                <a:ext uri="{FF2B5EF4-FFF2-40B4-BE49-F238E27FC236}">
                  <a16:creationId xmlns:a16="http://schemas.microsoft.com/office/drawing/2014/main" id="{510ECCAB-2759-614E-33CA-C40772FED366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6" name="Google Shape;208;p16">
              <a:extLst>
                <a:ext uri="{FF2B5EF4-FFF2-40B4-BE49-F238E27FC236}">
                  <a16:creationId xmlns:a16="http://schemas.microsoft.com/office/drawing/2014/main" id="{400B66F6-5C3E-740E-0E26-C2E2BFDD313C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7" name="Google Shape;209;p16">
              <a:extLst>
                <a:ext uri="{FF2B5EF4-FFF2-40B4-BE49-F238E27FC236}">
                  <a16:creationId xmlns:a16="http://schemas.microsoft.com/office/drawing/2014/main" id="{5AB0FD2A-8269-30E3-80A5-107515680DAE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8" name="Google Shape;210;p16">
              <a:extLst>
                <a:ext uri="{FF2B5EF4-FFF2-40B4-BE49-F238E27FC236}">
                  <a16:creationId xmlns:a16="http://schemas.microsoft.com/office/drawing/2014/main" id="{78849F76-6E7A-4582-AC09-49C77993BD4B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9" name="Google Shape;211;p16">
              <a:extLst>
                <a:ext uri="{FF2B5EF4-FFF2-40B4-BE49-F238E27FC236}">
                  <a16:creationId xmlns:a16="http://schemas.microsoft.com/office/drawing/2014/main" id="{73FFAA6E-6868-FAB1-2CB0-91ED919B5EFA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0" name="Google Shape;212;p16">
              <a:extLst>
                <a:ext uri="{FF2B5EF4-FFF2-40B4-BE49-F238E27FC236}">
                  <a16:creationId xmlns:a16="http://schemas.microsoft.com/office/drawing/2014/main" id="{2E7C5057-AF07-03D8-E44E-592731C6EF90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1" name="Google Shape;213;p16">
              <a:extLst>
                <a:ext uri="{FF2B5EF4-FFF2-40B4-BE49-F238E27FC236}">
                  <a16:creationId xmlns:a16="http://schemas.microsoft.com/office/drawing/2014/main" id="{C9438FE5-0856-F3BA-297F-94ACB78CB701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2" name="Google Shape;214;p16">
              <a:extLst>
                <a:ext uri="{FF2B5EF4-FFF2-40B4-BE49-F238E27FC236}">
                  <a16:creationId xmlns:a16="http://schemas.microsoft.com/office/drawing/2014/main" id="{2C3816CA-BD4A-EC56-B989-02E97B434B03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3" name="Google Shape;215;p16">
              <a:extLst>
                <a:ext uri="{FF2B5EF4-FFF2-40B4-BE49-F238E27FC236}">
                  <a16:creationId xmlns:a16="http://schemas.microsoft.com/office/drawing/2014/main" id="{A997515E-1F8F-77D5-D722-932419A16026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4" name="Google Shape;216;p16">
              <a:extLst>
                <a:ext uri="{FF2B5EF4-FFF2-40B4-BE49-F238E27FC236}">
                  <a16:creationId xmlns:a16="http://schemas.microsoft.com/office/drawing/2014/main" id="{B63EA3B8-1E4D-1860-3760-E50FF49F6505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5" name="Google Shape;217;p16">
              <a:extLst>
                <a:ext uri="{FF2B5EF4-FFF2-40B4-BE49-F238E27FC236}">
                  <a16:creationId xmlns:a16="http://schemas.microsoft.com/office/drawing/2014/main" id="{C90490DF-D8B8-739E-63CC-C4C49F4A6833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6" name="Google Shape;218;p16">
              <a:extLst>
                <a:ext uri="{FF2B5EF4-FFF2-40B4-BE49-F238E27FC236}">
                  <a16:creationId xmlns:a16="http://schemas.microsoft.com/office/drawing/2014/main" id="{A3097C31-0648-9A7A-0DA9-DF259E3EE89A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7" name="Google Shape;219;p16">
              <a:extLst>
                <a:ext uri="{FF2B5EF4-FFF2-40B4-BE49-F238E27FC236}">
                  <a16:creationId xmlns:a16="http://schemas.microsoft.com/office/drawing/2014/main" id="{1EEA1B0C-79CF-C8D0-F71F-11C69A6CD8E2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8" name="Google Shape;220;p16">
              <a:extLst>
                <a:ext uri="{FF2B5EF4-FFF2-40B4-BE49-F238E27FC236}">
                  <a16:creationId xmlns:a16="http://schemas.microsoft.com/office/drawing/2014/main" id="{8BB81A9B-5BD1-3713-26DC-D160278A906B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9" name="Google Shape;221;p16">
              <a:extLst>
                <a:ext uri="{FF2B5EF4-FFF2-40B4-BE49-F238E27FC236}">
                  <a16:creationId xmlns:a16="http://schemas.microsoft.com/office/drawing/2014/main" id="{DF5F2D9F-CF38-92EE-0C59-E4FA5FDF5E72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0" name="Google Shape;222;p16">
              <a:extLst>
                <a:ext uri="{FF2B5EF4-FFF2-40B4-BE49-F238E27FC236}">
                  <a16:creationId xmlns:a16="http://schemas.microsoft.com/office/drawing/2014/main" id="{F140DBBE-1E9D-2818-C391-F7763A904B6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1" name="Google Shape;223;p16">
              <a:extLst>
                <a:ext uri="{FF2B5EF4-FFF2-40B4-BE49-F238E27FC236}">
                  <a16:creationId xmlns:a16="http://schemas.microsoft.com/office/drawing/2014/main" id="{9AD8BF16-6EA6-64F1-D94A-E0F19EE9D741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2" name="Google Shape;224;p16">
              <a:extLst>
                <a:ext uri="{FF2B5EF4-FFF2-40B4-BE49-F238E27FC236}">
                  <a16:creationId xmlns:a16="http://schemas.microsoft.com/office/drawing/2014/main" id="{53A754DB-E5D4-92C1-2F50-BC88AD0A7F7E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3" name="Google Shape;225;p16">
              <a:extLst>
                <a:ext uri="{FF2B5EF4-FFF2-40B4-BE49-F238E27FC236}">
                  <a16:creationId xmlns:a16="http://schemas.microsoft.com/office/drawing/2014/main" id="{48874C3E-64E0-D0C6-C1FF-5F87DD65A71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4" name="Google Shape;226;p16">
              <a:extLst>
                <a:ext uri="{FF2B5EF4-FFF2-40B4-BE49-F238E27FC236}">
                  <a16:creationId xmlns:a16="http://schemas.microsoft.com/office/drawing/2014/main" id="{36407EF1-441E-D8E4-0565-1C627AAC0D9E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5" name="Google Shape;227;p16">
              <a:extLst>
                <a:ext uri="{FF2B5EF4-FFF2-40B4-BE49-F238E27FC236}">
                  <a16:creationId xmlns:a16="http://schemas.microsoft.com/office/drawing/2014/main" id="{3064E2BC-F8B1-4EAD-2BFA-85B87A9B318C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6" name="Google Shape;228;p16">
              <a:extLst>
                <a:ext uri="{FF2B5EF4-FFF2-40B4-BE49-F238E27FC236}">
                  <a16:creationId xmlns:a16="http://schemas.microsoft.com/office/drawing/2014/main" id="{81B40ACE-AC12-10F7-4534-B50EDF159E5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7" name="Google Shape;229;p16">
              <a:extLst>
                <a:ext uri="{FF2B5EF4-FFF2-40B4-BE49-F238E27FC236}">
                  <a16:creationId xmlns:a16="http://schemas.microsoft.com/office/drawing/2014/main" id="{90F31118-E46B-BDE6-BADB-171043D016C5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8" name="Google Shape;230;p16">
              <a:extLst>
                <a:ext uri="{FF2B5EF4-FFF2-40B4-BE49-F238E27FC236}">
                  <a16:creationId xmlns:a16="http://schemas.microsoft.com/office/drawing/2014/main" id="{BA0933CB-2888-764E-4831-F8102DF1D2C7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9" name="Google Shape;231;p16">
              <a:extLst>
                <a:ext uri="{FF2B5EF4-FFF2-40B4-BE49-F238E27FC236}">
                  <a16:creationId xmlns:a16="http://schemas.microsoft.com/office/drawing/2014/main" id="{64D70EC3-B4A7-7432-776F-2DCC89F6383F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0" name="Google Shape;232;p16">
              <a:extLst>
                <a:ext uri="{FF2B5EF4-FFF2-40B4-BE49-F238E27FC236}">
                  <a16:creationId xmlns:a16="http://schemas.microsoft.com/office/drawing/2014/main" id="{98B3E560-07BD-6F50-13CB-A22B87D1FE2B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1" name="Google Shape;233;p16">
              <a:extLst>
                <a:ext uri="{FF2B5EF4-FFF2-40B4-BE49-F238E27FC236}">
                  <a16:creationId xmlns:a16="http://schemas.microsoft.com/office/drawing/2014/main" id="{EAFA2C5A-010F-2F08-DE90-6C595D2C58A2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2" name="Google Shape;234;p16">
              <a:extLst>
                <a:ext uri="{FF2B5EF4-FFF2-40B4-BE49-F238E27FC236}">
                  <a16:creationId xmlns:a16="http://schemas.microsoft.com/office/drawing/2014/main" id="{AAE7E9EF-DFEC-A9C3-1BF3-48B712CBE33A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3" name="Google Shape;235;p16">
              <a:extLst>
                <a:ext uri="{FF2B5EF4-FFF2-40B4-BE49-F238E27FC236}">
                  <a16:creationId xmlns:a16="http://schemas.microsoft.com/office/drawing/2014/main" id="{A3A629C5-A527-2DA4-6EDF-EF433D0ADD3C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236;p16">
              <a:extLst>
                <a:ext uri="{FF2B5EF4-FFF2-40B4-BE49-F238E27FC236}">
                  <a16:creationId xmlns:a16="http://schemas.microsoft.com/office/drawing/2014/main" id="{808CE8AD-AA79-6A87-2250-5C5F0C2941C1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5" name="Google Shape;237;p16">
              <a:extLst>
                <a:ext uri="{FF2B5EF4-FFF2-40B4-BE49-F238E27FC236}">
                  <a16:creationId xmlns:a16="http://schemas.microsoft.com/office/drawing/2014/main" id="{F6E968D8-87A7-6DD0-F84D-30BA36E72B35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6" name="Google Shape;238;p16">
              <a:extLst>
                <a:ext uri="{FF2B5EF4-FFF2-40B4-BE49-F238E27FC236}">
                  <a16:creationId xmlns:a16="http://schemas.microsoft.com/office/drawing/2014/main" id="{AF91AD05-964F-435E-DCB2-0109588F2C4B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239;p16">
              <a:extLst>
                <a:ext uri="{FF2B5EF4-FFF2-40B4-BE49-F238E27FC236}">
                  <a16:creationId xmlns:a16="http://schemas.microsoft.com/office/drawing/2014/main" id="{376363E6-B4D3-DC64-12F9-FC819AC54694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240;p16">
              <a:extLst>
                <a:ext uri="{FF2B5EF4-FFF2-40B4-BE49-F238E27FC236}">
                  <a16:creationId xmlns:a16="http://schemas.microsoft.com/office/drawing/2014/main" id="{1A6177E7-E305-5E02-B807-43A2B5AB8321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241;p16">
              <a:extLst>
                <a:ext uri="{FF2B5EF4-FFF2-40B4-BE49-F238E27FC236}">
                  <a16:creationId xmlns:a16="http://schemas.microsoft.com/office/drawing/2014/main" id="{A02A5BB9-DBE0-9C8F-D5AA-24377D438EA3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0" name="Google Shape;242;p16">
              <a:extLst>
                <a:ext uri="{FF2B5EF4-FFF2-40B4-BE49-F238E27FC236}">
                  <a16:creationId xmlns:a16="http://schemas.microsoft.com/office/drawing/2014/main" id="{86F2439B-7E30-DC40-B0A5-0B6C29CF129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1" name="Google Shape;243;p16">
              <a:extLst>
                <a:ext uri="{FF2B5EF4-FFF2-40B4-BE49-F238E27FC236}">
                  <a16:creationId xmlns:a16="http://schemas.microsoft.com/office/drawing/2014/main" id="{7709C429-5AA3-E653-3D96-FB518808E26E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244;p16">
              <a:extLst>
                <a:ext uri="{FF2B5EF4-FFF2-40B4-BE49-F238E27FC236}">
                  <a16:creationId xmlns:a16="http://schemas.microsoft.com/office/drawing/2014/main" id="{417AEC10-05C0-79C9-6C13-0A309AD27C01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245;p16">
              <a:extLst>
                <a:ext uri="{FF2B5EF4-FFF2-40B4-BE49-F238E27FC236}">
                  <a16:creationId xmlns:a16="http://schemas.microsoft.com/office/drawing/2014/main" id="{3B084626-49E2-D683-8558-D1D0074B115B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246;p16">
              <a:extLst>
                <a:ext uri="{FF2B5EF4-FFF2-40B4-BE49-F238E27FC236}">
                  <a16:creationId xmlns:a16="http://schemas.microsoft.com/office/drawing/2014/main" id="{5C7BC711-6E41-6365-8105-952FFF1FC8E5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5" name="Google Shape;247;p16">
              <a:extLst>
                <a:ext uri="{FF2B5EF4-FFF2-40B4-BE49-F238E27FC236}">
                  <a16:creationId xmlns:a16="http://schemas.microsoft.com/office/drawing/2014/main" id="{286920E5-0AC7-7520-5876-B60AB559DC75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6" name="Google Shape;248;p16">
              <a:extLst>
                <a:ext uri="{FF2B5EF4-FFF2-40B4-BE49-F238E27FC236}">
                  <a16:creationId xmlns:a16="http://schemas.microsoft.com/office/drawing/2014/main" id="{FD2F6F6C-4FAF-9804-8191-839F552BA75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87" name="Google Shape;249;p16">
              <a:extLst>
                <a:ext uri="{FF2B5EF4-FFF2-40B4-BE49-F238E27FC236}">
                  <a16:creationId xmlns:a16="http://schemas.microsoft.com/office/drawing/2014/main" id="{7D2A50ED-9004-8FA0-D08B-F75364C2BE98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4488" name="Google Shape;250;p16">
                <a:extLst>
                  <a:ext uri="{FF2B5EF4-FFF2-40B4-BE49-F238E27FC236}">
                    <a16:creationId xmlns:a16="http://schemas.microsoft.com/office/drawing/2014/main" id="{31E64621-586D-3DAA-8E44-5CD4E730304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9" name="Google Shape;251;p16">
                <a:extLst>
                  <a:ext uri="{FF2B5EF4-FFF2-40B4-BE49-F238E27FC236}">
                    <a16:creationId xmlns:a16="http://schemas.microsoft.com/office/drawing/2014/main" id="{1090BBC3-DBB1-1107-DD2F-5F96FBA7F03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490" name="Google Shape;196;p16">
            <a:extLst>
              <a:ext uri="{FF2B5EF4-FFF2-40B4-BE49-F238E27FC236}">
                <a16:creationId xmlns:a16="http://schemas.microsoft.com/office/drawing/2014/main" id="{D9B2EF05-2B1A-88E8-803E-C03AEE7DDE7E}"/>
              </a:ext>
            </a:extLst>
          </p:cNvPr>
          <p:cNvSpPr txBox="1"/>
          <p:nvPr/>
        </p:nvSpPr>
        <p:spPr>
          <a:xfrm>
            <a:off x="3512280" y="3891315"/>
            <a:ext cx="21804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General Procedure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559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EA0128DB-DCA2-3091-6C04-F52174725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26F70760-FFAE-FB46-642A-54B2C36FAEAF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177968A0-7F66-1630-0E18-3395B36FF622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5A32889E-4ABB-1062-4AC2-4F5EA8573604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78F569CF-60A1-835C-89B2-E5A3E144B324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91ED17C7-ACDD-3EB0-E0DF-12941990E456}"/>
              </a:ext>
            </a:extLst>
          </p:cNvPr>
          <p:cNvSpPr txBox="1"/>
          <p:nvPr/>
        </p:nvSpPr>
        <p:spPr>
          <a:xfrm>
            <a:off x="353789" y="958074"/>
            <a:ext cx="3600991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How to test the Database?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" name="Graphic 3" descr="Badge Question Mark with solid fill">
            <a:extLst>
              <a:ext uri="{FF2B5EF4-FFF2-40B4-BE49-F238E27FC236}">
                <a16:creationId xmlns:a16="http://schemas.microsoft.com/office/drawing/2014/main" id="{12F886B7-BF78-3B9E-DD11-A0E8FD4FD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89" y="916945"/>
            <a:ext cx="415557" cy="415557"/>
          </a:xfrm>
          <a:prstGeom prst="rect">
            <a:avLst/>
          </a:prstGeom>
        </p:spPr>
      </p:pic>
      <p:grpSp>
        <p:nvGrpSpPr>
          <p:cNvPr id="6" name="Google Shape;192;p16">
            <a:extLst>
              <a:ext uri="{FF2B5EF4-FFF2-40B4-BE49-F238E27FC236}">
                <a16:creationId xmlns:a16="http://schemas.microsoft.com/office/drawing/2014/main" id="{FE056DFE-3972-F4E4-53A8-52F812C3F320}"/>
              </a:ext>
            </a:extLst>
          </p:cNvPr>
          <p:cNvGrpSpPr/>
          <p:nvPr/>
        </p:nvGrpSpPr>
        <p:grpSpPr>
          <a:xfrm>
            <a:off x="1934340" y="3422760"/>
            <a:ext cx="2977475" cy="1037150"/>
            <a:chOff x="1919100" y="3439750"/>
            <a:chExt cx="2977475" cy="1037150"/>
          </a:xfrm>
        </p:grpSpPr>
        <p:sp>
          <p:nvSpPr>
            <p:cNvPr id="57" name="Google Shape;193;p16">
              <a:extLst>
                <a:ext uri="{FF2B5EF4-FFF2-40B4-BE49-F238E27FC236}">
                  <a16:creationId xmlns:a16="http://schemas.microsoft.com/office/drawing/2014/main" id="{F510BF41-948F-A446-14D5-448B659DCA42}"/>
                </a:ext>
              </a:extLst>
            </p:cNvPr>
            <p:cNvSpPr/>
            <p:nvPr/>
          </p:nvSpPr>
          <p:spPr>
            <a:xfrm>
              <a:off x="1919100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Google Shape;194;p16">
              <a:extLst>
                <a:ext uri="{FF2B5EF4-FFF2-40B4-BE49-F238E27FC236}">
                  <a16:creationId xmlns:a16="http://schemas.microsoft.com/office/drawing/2014/main" id="{D612FE73-4194-C5BF-D8D3-4B0BDEE9D4A8}"/>
                </a:ext>
              </a:extLst>
            </p:cNvPr>
            <p:cNvSpPr/>
            <p:nvPr/>
          </p:nvSpPr>
          <p:spPr>
            <a:xfrm>
              <a:off x="1919100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Google Shape;196;p16">
            <a:extLst>
              <a:ext uri="{FF2B5EF4-FFF2-40B4-BE49-F238E27FC236}">
                <a16:creationId xmlns:a16="http://schemas.microsoft.com/office/drawing/2014/main" id="{23BFD28A-C64A-D0B1-D537-DC98BC03DD67}"/>
              </a:ext>
            </a:extLst>
          </p:cNvPr>
          <p:cNvSpPr txBox="1"/>
          <p:nvPr/>
        </p:nvSpPr>
        <p:spPr>
          <a:xfrm>
            <a:off x="824171" y="2814616"/>
            <a:ext cx="21804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Manual Approach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0" name="Google Shape;199;p16">
            <a:extLst>
              <a:ext uri="{FF2B5EF4-FFF2-40B4-BE49-F238E27FC236}">
                <a16:creationId xmlns:a16="http://schemas.microsoft.com/office/drawing/2014/main" id="{585EF3E1-6EB5-3658-8C49-2BB0D78C82AE}"/>
              </a:ext>
            </a:extLst>
          </p:cNvPr>
          <p:cNvGrpSpPr/>
          <p:nvPr/>
        </p:nvGrpSpPr>
        <p:grpSpPr>
          <a:xfrm>
            <a:off x="4257004" y="3422760"/>
            <a:ext cx="2977475" cy="1037150"/>
            <a:chOff x="4241764" y="3439750"/>
            <a:chExt cx="2977475" cy="1037150"/>
          </a:xfrm>
        </p:grpSpPr>
        <p:sp>
          <p:nvSpPr>
            <p:cNvPr id="14336" name="Google Shape;200;p16">
              <a:extLst>
                <a:ext uri="{FF2B5EF4-FFF2-40B4-BE49-F238E27FC236}">
                  <a16:creationId xmlns:a16="http://schemas.microsoft.com/office/drawing/2014/main" id="{811FED13-25DD-80DC-56C3-0F2EA6AAB9CB}"/>
                </a:ext>
              </a:extLst>
            </p:cNvPr>
            <p:cNvSpPr/>
            <p:nvPr/>
          </p:nvSpPr>
          <p:spPr>
            <a:xfrm flipH="1">
              <a:off x="4241764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37" name="Google Shape;201;p16">
              <a:extLst>
                <a:ext uri="{FF2B5EF4-FFF2-40B4-BE49-F238E27FC236}">
                  <a16:creationId xmlns:a16="http://schemas.microsoft.com/office/drawing/2014/main" id="{276CD449-847A-8F0E-9EAF-5DB95B657F0F}"/>
                </a:ext>
              </a:extLst>
            </p:cNvPr>
            <p:cNvSpPr/>
            <p:nvPr/>
          </p:nvSpPr>
          <p:spPr>
            <a:xfrm flipH="1">
              <a:off x="4241764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" name="Google Shape;203;p16">
            <a:extLst>
              <a:ext uri="{FF2B5EF4-FFF2-40B4-BE49-F238E27FC236}">
                <a16:creationId xmlns:a16="http://schemas.microsoft.com/office/drawing/2014/main" id="{C7195F2A-A62C-6AAC-1C2B-26C864709478}"/>
              </a:ext>
            </a:extLst>
          </p:cNvPr>
          <p:cNvSpPr txBox="1"/>
          <p:nvPr/>
        </p:nvSpPr>
        <p:spPr>
          <a:xfrm>
            <a:off x="5991878" y="2882725"/>
            <a:ext cx="2435841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Automation Approach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4339" name="Google Shape;205;p16">
            <a:extLst>
              <a:ext uri="{FF2B5EF4-FFF2-40B4-BE49-F238E27FC236}">
                <a16:creationId xmlns:a16="http://schemas.microsoft.com/office/drawing/2014/main" id="{75EC9DD9-484C-D486-2B32-656993231A52}"/>
              </a:ext>
            </a:extLst>
          </p:cNvPr>
          <p:cNvGrpSpPr/>
          <p:nvPr/>
        </p:nvGrpSpPr>
        <p:grpSpPr>
          <a:xfrm>
            <a:off x="3586975" y="1619918"/>
            <a:ext cx="1942978" cy="2613992"/>
            <a:chOff x="3478424" y="1308364"/>
            <a:chExt cx="2187185" cy="2942536"/>
          </a:xfrm>
        </p:grpSpPr>
        <p:sp>
          <p:nvSpPr>
            <p:cNvPr id="14340" name="Google Shape;206;p16">
              <a:extLst>
                <a:ext uri="{FF2B5EF4-FFF2-40B4-BE49-F238E27FC236}">
                  <a16:creationId xmlns:a16="http://schemas.microsoft.com/office/drawing/2014/main" id="{075FD8FF-E2DE-5452-5992-A1F01C9EB2A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207;p16">
              <a:extLst>
                <a:ext uri="{FF2B5EF4-FFF2-40B4-BE49-F238E27FC236}">
                  <a16:creationId xmlns:a16="http://schemas.microsoft.com/office/drawing/2014/main" id="{9C08AB1A-6400-C14B-5BF6-D48C3CFB53B4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208;p16">
              <a:extLst>
                <a:ext uri="{FF2B5EF4-FFF2-40B4-BE49-F238E27FC236}">
                  <a16:creationId xmlns:a16="http://schemas.microsoft.com/office/drawing/2014/main" id="{38BD9710-D2D5-9D0D-526B-1F2E5CBDEBFC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209;p16">
              <a:extLst>
                <a:ext uri="{FF2B5EF4-FFF2-40B4-BE49-F238E27FC236}">
                  <a16:creationId xmlns:a16="http://schemas.microsoft.com/office/drawing/2014/main" id="{FD07ECD3-A5F0-514D-8C49-0B9CC07D1E9D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210;p16">
              <a:extLst>
                <a:ext uri="{FF2B5EF4-FFF2-40B4-BE49-F238E27FC236}">
                  <a16:creationId xmlns:a16="http://schemas.microsoft.com/office/drawing/2014/main" id="{D8EA20C1-97AF-B288-B6C4-427407B467D6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211;p16">
              <a:extLst>
                <a:ext uri="{FF2B5EF4-FFF2-40B4-BE49-F238E27FC236}">
                  <a16:creationId xmlns:a16="http://schemas.microsoft.com/office/drawing/2014/main" id="{12998639-468C-B72E-7811-08B314F30874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212;p16">
              <a:extLst>
                <a:ext uri="{FF2B5EF4-FFF2-40B4-BE49-F238E27FC236}">
                  <a16:creationId xmlns:a16="http://schemas.microsoft.com/office/drawing/2014/main" id="{1954BF5F-5A93-E85F-5C76-AB75B5F2BC7D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213;p16">
              <a:extLst>
                <a:ext uri="{FF2B5EF4-FFF2-40B4-BE49-F238E27FC236}">
                  <a16:creationId xmlns:a16="http://schemas.microsoft.com/office/drawing/2014/main" id="{1CB43412-6656-5437-F664-1E906C0F9A3A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214;p16">
              <a:extLst>
                <a:ext uri="{FF2B5EF4-FFF2-40B4-BE49-F238E27FC236}">
                  <a16:creationId xmlns:a16="http://schemas.microsoft.com/office/drawing/2014/main" id="{13508AA3-6C9C-B262-268A-9C6245D5C628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9" name="Google Shape;215;p16">
              <a:extLst>
                <a:ext uri="{FF2B5EF4-FFF2-40B4-BE49-F238E27FC236}">
                  <a16:creationId xmlns:a16="http://schemas.microsoft.com/office/drawing/2014/main" id="{44CB510F-8997-870B-E202-D0832230224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216;p16">
              <a:extLst>
                <a:ext uri="{FF2B5EF4-FFF2-40B4-BE49-F238E27FC236}">
                  <a16:creationId xmlns:a16="http://schemas.microsoft.com/office/drawing/2014/main" id="{EB0A5083-EE55-4904-8ACB-D5B2A33BD91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217;p16">
              <a:extLst>
                <a:ext uri="{FF2B5EF4-FFF2-40B4-BE49-F238E27FC236}">
                  <a16:creationId xmlns:a16="http://schemas.microsoft.com/office/drawing/2014/main" id="{67504754-1DE7-89BC-5783-A2E91E406F2E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218;p16">
              <a:extLst>
                <a:ext uri="{FF2B5EF4-FFF2-40B4-BE49-F238E27FC236}">
                  <a16:creationId xmlns:a16="http://schemas.microsoft.com/office/drawing/2014/main" id="{DE7611C6-C912-768A-D972-40116934CB64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219;p16">
              <a:extLst>
                <a:ext uri="{FF2B5EF4-FFF2-40B4-BE49-F238E27FC236}">
                  <a16:creationId xmlns:a16="http://schemas.microsoft.com/office/drawing/2014/main" id="{C0D537C0-6891-1DC6-72A7-AC487437F651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4" name="Google Shape;220;p16">
              <a:extLst>
                <a:ext uri="{FF2B5EF4-FFF2-40B4-BE49-F238E27FC236}">
                  <a16:creationId xmlns:a16="http://schemas.microsoft.com/office/drawing/2014/main" id="{DC972A6E-57C0-CC74-A061-8EC6651D2CE6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221;p16">
              <a:extLst>
                <a:ext uri="{FF2B5EF4-FFF2-40B4-BE49-F238E27FC236}">
                  <a16:creationId xmlns:a16="http://schemas.microsoft.com/office/drawing/2014/main" id="{E2ED8800-FABF-F7AE-B0B9-05B5FCF3128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222;p16">
              <a:extLst>
                <a:ext uri="{FF2B5EF4-FFF2-40B4-BE49-F238E27FC236}">
                  <a16:creationId xmlns:a16="http://schemas.microsoft.com/office/drawing/2014/main" id="{68EAB522-99EE-1DD6-DF6A-D7CF293D62D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223;p16">
              <a:extLst>
                <a:ext uri="{FF2B5EF4-FFF2-40B4-BE49-F238E27FC236}">
                  <a16:creationId xmlns:a16="http://schemas.microsoft.com/office/drawing/2014/main" id="{921BF295-DE23-5918-75D1-7D6FE1EE3C94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224;p16">
              <a:extLst>
                <a:ext uri="{FF2B5EF4-FFF2-40B4-BE49-F238E27FC236}">
                  <a16:creationId xmlns:a16="http://schemas.microsoft.com/office/drawing/2014/main" id="{A6B30453-7536-7878-435F-411B78198DD0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9" name="Google Shape;225;p16">
              <a:extLst>
                <a:ext uri="{FF2B5EF4-FFF2-40B4-BE49-F238E27FC236}">
                  <a16:creationId xmlns:a16="http://schemas.microsoft.com/office/drawing/2014/main" id="{B8F8EEB6-ABEE-6720-171D-D802E7542459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0" name="Google Shape;226;p16">
              <a:extLst>
                <a:ext uri="{FF2B5EF4-FFF2-40B4-BE49-F238E27FC236}">
                  <a16:creationId xmlns:a16="http://schemas.microsoft.com/office/drawing/2014/main" id="{86B544C4-A89D-040E-A3CA-8E4924ACF323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227;p16">
              <a:extLst>
                <a:ext uri="{FF2B5EF4-FFF2-40B4-BE49-F238E27FC236}">
                  <a16:creationId xmlns:a16="http://schemas.microsoft.com/office/drawing/2014/main" id="{94922436-3D7F-22F9-DE24-3721B873F92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2" name="Google Shape;228;p16">
              <a:extLst>
                <a:ext uri="{FF2B5EF4-FFF2-40B4-BE49-F238E27FC236}">
                  <a16:creationId xmlns:a16="http://schemas.microsoft.com/office/drawing/2014/main" id="{11163C53-E43F-B50E-AD8D-C29682DC0F98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3" name="Google Shape;229;p16">
              <a:extLst>
                <a:ext uri="{FF2B5EF4-FFF2-40B4-BE49-F238E27FC236}">
                  <a16:creationId xmlns:a16="http://schemas.microsoft.com/office/drawing/2014/main" id="{37C86D98-5873-B75B-9976-4B9898F4A4B9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230;p16">
              <a:extLst>
                <a:ext uri="{FF2B5EF4-FFF2-40B4-BE49-F238E27FC236}">
                  <a16:creationId xmlns:a16="http://schemas.microsoft.com/office/drawing/2014/main" id="{3FAB035B-36EC-A280-B021-1FBAD2D1642E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231;p16">
              <a:extLst>
                <a:ext uri="{FF2B5EF4-FFF2-40B4-BE49-F238E27FC236}">
                  <a16:creationId xmlns:a16="http://schemas.microsoft.com/office/drawing/2014/main" id="{BD7DAD2E-ADAA-4956-2CA9-A6079EE8D2FE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232;p16">
              <a:extLst>
                <a:ext uri="{FF2B5EF4-FFF2-40B4-BE49-F238E27FC236}">
                  <a16:creationId xmlns:a16="http://schemas.microsoft.com/office/drawing/2014/main" id="{C2C5A355-269D-A716-F6B6-B7FA1E442973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7" name="Google Shape;233;p16">
              <a:extLst>
                <a:ext uri="{FF2B5EF4-FFF2-40B4-BE49-F238E27FC236}">
                  <a16:creationId xmlns:a16="http://schemas.microsoft.com/office/drawing/2014/main" id="{2E238D9F-0C6E-C287-AD57-EDB13CB4F817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8" name="Google Shape;234;p16">
              <a:extLst>
                <a:ext uri="{FF2B5EF4-FFF2-40B4-BE49-F238E27FC236}">
                  <a16:creationId xmlns:a16="http://schemas.microsoft.com/office/drawing/2014/main" id="{A0A0BF2D-F7EA-BBEC-FDE2-F8F84A09CB50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235;p16">
              <a:extLst>
                <a:ext uri="{FF2B5EF4-FFF2-40B4-BE49-F238E27FC236}">
                  <a16:creationId xmlns:a16="http://schemas.microsoft.com/office/drawing/2014/main" id="{1973B094-96B3-A4B5-9C26-4DF6EEADA7BB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236;p16">
              <a:extLst>
                <a:ext uri="{FF2B5EF4-FFF2-40B4-BE49-F238E27FC236}">
                  <a16:creationId xmlns:a16="http://schemas.microsoft.com/office/drawing/2014/main" id="{3C3059FD-94E1-D09E-510A-C812134C081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237;p16">
              <a:extLst>
                <a:ext uri="{FF2B5EF4-FFF2-40B4-BE49-F238E27FC236}">
                  <a16:creationId xmlns:a16="http://schemas.microsoft.com/office/drawing/2014/main" id="{198C1982-FBFF-2453-91D1-5A8B1B542772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2" name="Google Shape;238;p16">
              <a:extLst>
                <a:ext uri="{FF2B5EF4-FFF2-40B4-BE49-F238E27FC236}">
                  <a16:creationId xmlns:a16="http://schemas.microsoft.com/office/drawing/2014/main" id="{1D296648-B1D9-D4AE-6E74-75FEE2C66EDF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3" name="Google Shape;239;p16">
              <a:extLst>
                <a:ext uri="{FF2B5EF4-FFF2-40B4-BE49-F238E27FC236}">
                  <a16:creationId xmlns:a16="http://schemas.microsoft.com/office/drawing/2014/main" id="{7F2FE345-2775-496F-1504-EF3EF150B8A1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4" name="Google Shape;240;p16">
              <a:extLst>
                <a:ext uri="{FF2B5EF4-FFF2-40B4-BE49-F238E27FC236}">
                  <a16:creationId xmlns:a16="http://schemas.microsoft.com/office/drawing/2014/main" id="{BC371BD9-3CFA-EA78-5221-B87CE98876DC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5" name="Google Shape;241;p16">
              <a:extLst>
                <a:ext uri="{FF2B5EF4-FFF2-40B4-BE49-F238E27FC236}">
                  <a16:creationId xmlns:a16="http://schemas.microsoft.com/office/drawing/2014/main" id="{311AC60B-4DDD-80F8-23AD-FC381E5A43F4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6" name="Google Shape;242;p16">
              <a:extLst>
                <a:ext uri="{FF2B5EF4-FFF2-40B4-BE49-F238E27FC236}">
                  <a16:creationId xmlns:a16="http://schemas.microsoft.com/office/drawing/2014/main" id="{9FF5F2EF-A59E-90B1-1DCD-88244AE9F2DB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7" name="Google Shape;243;p16">
              <a:extLst>
                <a:ext uri="{FF2B5EF4-FFF2-40B4-BE49-F238E27FC236}">
                  <a16:creationId xmlns:a16="http://schemas.microsoft.com/office/drawing/2014/main" id="{4546CD38-B959-3CF4-0C2E-04C3CACB7D49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8" name="Google Shape;244;p16">
              <a:extLst>
                <a:ext uri="{FF2B5EF4-FFF2-40B4-BE49-F238E27FC236}">
                  <a16:creationId xmlns:a16="http://schemas.microsoft.com/office/drawing/2014/main" id="{6DD1C929-E2CA-9B0F-436D-F0702661DEB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9" name="Google Shape;245;p16">
              <a:extLst>
                <a:ext uri="{FF2B5EF4-FFF2-40B4-BE49-F238E27FC236}">
                  <a16:creationId xmlns:a16="http://schemas.microsoft.com/office/drawing/2014/main" id="{A4956385-0D7D-382A-4F95-64655D7C500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0" name="Google Shape;246;p16">
              <a:extLst>
                <a:ext uri="{FF2B5EF4-FFF2-40B4-BE49-F238E27FC236}">
                  <a16:creationId xmlns:a16="http://schemas.microsoft.com/office/drawing/2014/main" id="{E6914959-FD7A-2BFB-191F-206A27D3DEE4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1" name="Google Shape;247;p16">
              <a:extLst>
                <a:ext uri="{FF2B5EF4-FFF2-40B4-BE49-F238E27FC236}">
                  <a16:creationId xmlns:a16="http://schemas.microsoft.com/office/drawing/2014/main" id="{21577BD8-08C3-AE76-6AD9-0855F9A105A3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2" name="Google Shape;248;p16">
              <a:extLst>
                <a:ext uri="{FF2B5EF4-FFF2-40B4-BE49-F238E27FC236}">
                  <a16:creationId xmlns:a16="http://schemas.microsoft.com/office/drawing/2014/main" id="{5BC31DF5-6FDB-F9BB-94DC-6C6DA6BC3535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83" name="Google Shape;249;p16">
              <a:extLst>
                <a:ext uri="{FF2B5EF4-FFF2-40B4-BE49-F238E27FC236}">
                  <a16:creationId xmlns:a16="http://schemas.microsoft.com/office/drawing/2014/main" id="{742C5A2A-6D8F-509F-95DB-9FDBB53D639C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4384" name="Google Shape;250;p16">
                <a:extLst>
                  <a:ext uri="{FF2B5EF4-FFF2-40B4-BE49-F238E27FC236}">
                    <a16:creationId xmlns:a16="http://schemas.microsoft.com/office/drawing/2014/main" id="{EE8F6F65-88F7-ADE1-1DBF-858991DC3BF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5" name="Google Shape;251;p16">
                <a:extLst>
                  <a:ext uri="{FF2B5EF4-FFF2-40B4-BE49-F238E27FC236}">
                    <a16:creationId xmlns:a16="http://schemas.microsoft.com/office/drawing/2014/main" id="{8BF55197-05F4-11E3-7FF4-EA3511E4A58D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86" name="Google Shape;252;p16">
            <a:extLst>
              <a:ext uri="{FF2B5EF4-FFF2-40B4-BE49-F238E27FC236}">
                <a16:creationId xmlns:a16="http://schemas.microsoft.com/office/drawing/2014/main" id="{09DC3B24-4859-21E7-3559-9059778B6D4D}"/>
              </a:ext>
            </a:extLst>
          </p:cNvPr>
          <p:cNvSpPr/>
          <p:nvPr/>
        </p:nvSpPr>
        <p:spPr>
          <a:xfrm>
            <a:off x="1649258" y="204886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7" name="Google Shape;253;p16">
            <a:extLst>
              <a:ext uri="{FF2B5EF4-FFF2-40B4-BE49-F238E27FC236}">
                <a16:creationId xmlns:a16="http://schemas.microsoft.com/office/drawing/2014/main" id="{6C70B904-DABF-4501-652B-2CB493CED75C}"/>
              </a:ext>
            </a:extLst>
          </p:cNvPr>
          <p:cNvSpPr/>
          <p:nvPr/>
        </p:nvSpPr>
        <p:spPr>
          <a:xfrm>
            <a:off x="6943833" y="210220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Picture 68" descr="A hand holding a pen and a clipboard&#10;&#10;AI-generated content may be incorrect.">
            <a:extLst>
              <a:ext uri="{FF2B5EF4-FFF2-40B4-BE49-F238E27FC236}">
                <a16:creationId xmlns:a16="http://schemas.microsoft.com/office/drawing/2014/main" id="{27EDAB7C-F7E5-3A1C-A334-689AF292D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02" y="2070595"/>
            <a:ext cx="509918" cy="509918"/>
          </a:xfrm>
          <a:prstGeom prst="rect">
            <a:avLst/>
          </a:prstGeom>
        </p:spPr>
      </p:pic>
      <p:pic>
        <p:nvPicPr>
          <p:cNvPr id="71" name="Picture 70" descr="A white gear with arrows&#10;&#10;AI-generated content may be incorrect.">
            <a:extLst>
              <a:ext uri="{FF2B5EF4-FFF2-40B4-BE49-F238E27FC236}">
                <a16:creationId xmlns:a16="http://schemas.microsoft.com/office/drawing/2014/main" id="{65600E1C-6CD5-9C54-78C8-380EE9025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2165695"/>
            <a:ext cx="454423" cy="4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7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D34CB53F-2D52-B053-54E9-1FA463103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DCBCD8A3-1A85-D0B2-C01F-F7B11FC2602E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D0DA0E82-6E76-09B0-A880-2251EBF58A12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6334C308-EC2F-B796-A179-BC5FBD4F97F2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5D9498A3-9502-0388-7A3B-BD28D710E313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3" name="Google Shape;3915;p43">
            <a:extLst>
              <a:ext uri="{FF2B5EF4-FFF2-40B4-BE49-F238E27FC236}">
                <a16:creationId xmlns:a16="http://schemas.microsoft.com/office/drawing/2014/main" id="{845A06ED-CE23-AA60-AD68-2D07C8CBFE7A}"/>
              </a:ext>
            </a:extLst>
          </p:cNvPr>
          <p:cNvGrpSpPr/>
          <p:nvPr/>
        </p:nvGrpSpPr>
        <p:grpSpPr>
          <a:xfrm>
            <a:off x="5436271" y="1016308"/>
            <a:ext cx="3185160" cy="517707"/>
            <a:chOff x="751150" y="2247204"/>
            <a:chExt cx="2043900" cy="1140000"/>
          </a:xfrm>
          <a:noFill/>
        </p:grpSpPr>
        <p:sp>
          <p:nvSpPr>
            <p:cNvPr id="54" name="Google Shape;3916;p43">
              <a:extLst>
                <a:ext uri="{FF2B5EF4-FFF2-40B4-BE49-F238E27FC236}">
                  <a16:creationId xmlns:a16="http://schemas.microsoft.com/office/drawing/2014/main" id="{1F6379A3-5A6B-116D-BF6A-CD5490F0280A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17;p43">
              <a:extLst>
                <a:ext uri="{FF2B5EF4-FFF2-40B4-BE49-F238E27FC236}">
                  <a16:creationId xmlns:a16="http://schemas.microsoft.com/office/drawing/2014/main" id="{CD1B94DF-DF79-2293-54E0-2C3052DE58F9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03;p16">
            <a:extLst>
              <a:ext uri="{FF2B5EF4-FFF2-40B4-BE49-F238E27FC236}">
                <a16:creationId xmlns:a16="http://schemas.microsoft.com/office/drawing/2014/main" id="{A27C3ACE-C673-33B7-0959-558AE1979938}"/>
              </a:ext>
            </a:extLst>
          </p:cNvPr>
          <p:cNvSpPr txBox="1"/>
          <p:nvPr/>
        </p:nvSpPr>
        <p:spPr>
          <a:xfrm>
            <a:off x="5838912" y="1113828"/>
            <a:ext cx="2435841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Automation Approach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" name="Google Shape;253;p16">
            <a:extLst>
              <a:ext uri="{FF2B5EF4-FFF2-40B4-BE49-F238E27FC236}">
                <a16:creationId xmlns:a16="http://schemas.microsoft.com/office/drawing/2014/main" id="{9ACF5A82-3F5E-9251-C79F-402921289E34}"/>
              </a:ext>
            </a:extLst>
          </p:cNvPr>
          <p:cNvSpPr/>
          <p:nvPr/>
        </p:nvSpPr>
        <p:spPr>
          <a:xfrm>
            <a:off x="8312412" y="721578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white gear with arrows&#10;&#10;AI-generated content may be incorrect.">
            <a:extLst>
              <a:ext uri="{FF2B5EF4-FFF2-40B4-BE49-F238E27FC236}">
                <a16:creationId xmlns:a16="http://schemas.microsoft.com/office/drawing/2014/main" id="{92D52E2C-9013-BEBF-767A-5C6C8DA8E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979" y="785066"/>
            <a:ext cx="454423" cy="454423"/>
          </a:xfrm>
          <a:prstGeom prst="rect">
            <a:avLst/>
          </a:prstGeom>
        </p:spPr>
      </p:pic>
      <p:grpSp>
        <p:nvGrpSpPr>
          <p:cNvPr id="14618" name="Google Shape;3915;p43">
            <a:extLst>
              <a:ext uri="{FF2B5EF4-FFF2-40B4-BE49-F238E27FC236}">
                <a16:creationId xmlns:a16="http://schemas.microsoft.com/office/drawing/2014/main" id="{5C8E232E-23A0-8141-64C6-F6536B840A6E}"/>
              </a:ext>
            </a:extLst>
          </p:cNvPr>
          <p:cNvGrpSpPr/>
          <p:nvPr/>
        </p:nvGrpSpPr>
        <p:grpSpPr>
          <a:xfrm>
            <a:off x="613065" y="1822859"/>
            <a:ext cx="8040030" cy="2948941"/>
            <a:chOff x="751150" y="2247204"/>
            <a:chExt cx="2043900" cy="1140000"/>
          </a:xfrm>
          <a:noFill/>
        </p:grpSpPr>
        <p:sp>
          <p:nvSpPr>
            <p:cNvPr id="14619" name="Google Shape;3916;p43">
              <a:extLst>
                <a:ext uri="{FF2B5EF4-FFF2-40B4-BE49-F238E27FC236}">
                  <a16:creationId xmlns:a16="http://schemas.microsoft.com/office/drawing/2014/main" id="{67948017-2946-F1FC-2381-11BAF4C45B55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3917;p43">
              <a:extLst>
                <a:ext uri="{FF2B5EF4-FFF2-40B4-BE49-F238E27FC236}">
                  <a16:creationId xmlns:a16="http://schemas.microsoft.com/office/drawing/2014/main" id="{3A6DF681-A6F7-138D-5880-E7745251305D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21" name="Google Shape;433;p17">
            <a:extLst>
              <a:ext uri="{FF2B5EF4-FFF2-40B4-BE49-F238E27FC236}">
                <a16:creationId xmlns:a16="http://schemas.microsoft.com/office/drawing/2014/main" id="{A9242201-6471-C4C1-FFD5-B1687E526BEC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14622" name="Google Shape;434;p17">
              <a:extLst>
                <a:ext uri="{FF2B5EF4-FFF2-40B4-BE49-F238E27FC236}">
                  <a16:creationId xmlns:a16="http://schemas.microsoft.com/office/drawing/2014/main" id="{645233EB-5D9D-3429-B953-F882B085A422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435;p17">
              <a:extLst>
                <a:ext uri="{FF2B5EF4-FFF2-40B4-BE49-F238E27FC236}">
                  <a16:creationId xmlns:a16="http://schemas.microsoft.com/office/drawing/2014/main" id="{EAD5F7F1-37F3-02F0-E5F3-079AC3C7CE36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436;p17">
              <a:extLst>
                <a:ext uri="{FF2B5EF4-FFF2-40B4-BE49-F238E27FC236}">
                  <a16:creationId xmlns:a16="http://schemas.microsoft.com/office/drawing/2014/main" id="{712B4942-01BA-4574-704B-BA962BE6A78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437;p17">
              <a:extLst>
                <a:ext uri="{FF2B5EF4-FFF2-40B4-BE49-F238E27FC236}">
                  <a16:creationId xmlns:a16="http://schemas.microsoft.com/office/drawing/2014/main" id="{66E14606-8776-CA70-05CE-6D10C9C26321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438;p17">
              <a:extLst>
                <a:ext uri="{FF2B5EF4-FFF2-40B4-BE49-F238E27FC236}">
                  <a16:creationId xmlns:a16="http://schemas.microsoft.com/office/drawing/2014/main" id="{C9AF804A-862C-A4A8-C110-A3CAF3E83DBA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439;p17">
              <a:extLst>
                <a:ext uri="{FF2B5EF4-FFF2-40B4-BE49-F238E27FC236}">
                  <a16:creationId xmlns:a16="http://schemas.microsoft.com/office/drawing/2014/main" id="{F4CC3681-33A6-908F-DF44-E75D6BAEE84D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440;p17">
              <a:extLst>
                <a:ext uri="{FF2B5EF4-FFF2-40B4-BE49-F238E27FC236}">
                  <a16:creationId xmlns:a16="http://schemas.microsoft.com/office/drawing/2014/main" id="{2C7CA86C-2C7C-1514-9F18-2BA517338BE1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441;p17">
              <a:extLst>
                <a:ext uri="{FF2B5EF4-FFF2-40B4-BE49-F238E27FC236}">
                  <a16:creationId xmlns:a16="http://schemas.microsoft.com/office/drawing/2014/main" id="{AA576311-FB0D-3BBC-3E50-69853C506A05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442;p17">
              <a:extLst>
                <a:ext uri="{FF2B5EF4-FFF2-40B4-BE49-F238E27FC236}">
                  <a16:creationId xmlns:a16="http://schemas.microsoft.com/office/drawing/2014/main" id="{14BD8FAF-F5FA-37E4-DF36-E1885664AAFC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443;p17">
              <a:extLst>
                <a:ext uri="{FF2B5EF4-FFF2-40B4-BE49-F238E27FC236}">
                  <a16:creationId xmlns:a16="http://schemas.microsoft.com/office/drawing/2014/main" id="{81E2F839-5F40-C4B1-2E2E-E4993D05E28A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444;p17">
              <a:extLst>
                <a:ext uri="{FF2B5EF4-FFF2-40B4-BE49-F238E27FC236}">
                  <a16:creationId xmlns:a16="http://schemas.microsoft.com/office/drawing/2014/main" id="{0C1DF7E7-6969-DF6D-8F66-374741899785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445;p17">
              <a:extLst>
                <a:ext uri="{FF2B5EF4-FFF2-40B4-BE49-F238E27FC236}">
                  <a16:creationId xmlns:a16="http://schemas.microsoft.com/office/drawing/2014/main" id="{2AA9E7DB-C599-96FE-13F6-8278B1CB01A3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446;p17">
              <a:extLst>
                <a:ext uri="{FF2B5EF4-FFF2-40B4-BE49-F238E27FC236}">
                  <a16:creationId xmlns:a16="http://schemas.microsoft.com/office/drawing/2014/main" id="{9C42B6BE-D54D-3A18-06B9-2EDD9255B0FA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447;p17">
              <a:extLst>
                <a:ext uri="{FF2B5EF4-FFF2-40B4-BE49-F238E27FC236}">
                  <a16:creationId xmlns:a16="http://schemas.microsoft.com/office/drawing/2014/main" id="{6A875786-38E5-7C82-F5D2-452083E3FFB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448;p17">
              <a:extLst>
                <a:ext uri="{FF2B5EF4-FFF2-40B4-BE49-F238E27FC236}">
                  <a16:creationId xmlns:a16="http://schemas.microsoft.com/office/drawing/2014/main" id="{D043350E-5CB8-1D92-79F3-3352FF3ECF03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449;p17">
              <a:extLst>
                <a:ext uri="{FF2B5EF4-FFF2-40B4-BE49-F238E27FC236}">
                  <a16:creationId xmlns:a16="http://schemas.microsoft.com/office/drawing/2014/main" id="{B7E6FB47-EDA1-2B52-BC92-7852C74591D0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450;p17">
              <a:extLst>
                <a:ext uri="{FF2B5EF4-FFF2-40B4-BE49-F238E27FC236}">
                  <a16:creationId xmlns:a16="http://schemas.microsoft.com/office/drawing/2014/main" id="{23638E4E-AC29-FD2A-D673-D8FA2DB02538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451;p17">
              <a:extLst>
                <a:ext uri="{FF2B5EF4-FFF2-40B4-BE49-F238E27FC236}">
                  <a16:creationId xmlns:a16="http://schemas.microsoft.com/office/drawing/2014/main" id="{2AC0D9D4-F304-ECEC-8BBC-D318AAE75F01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452;p17">
              <a:extLst>
                <a:ext uri="{FF2B5EF4-FFF2-40B4-BE49-F238E27FC236}">
                  <a16:creationId xmlns:a16="http://schemas.microsoft.com/office/drawing/2014/main" id="{869C7A68-5C4F-4C75-B8C3-146328994C6C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453;p17">
              <a:extLst>
                <a:ext uri="{FF2B5EF4-FFF2-40B4-BE49-F238E27FC236}">
                  <a16:creationId xmlns:a16="http://schemas.microsoft.com/office/drawing/2014/main" id="{1625DB8A-1985-6128-EEB4-47DD4E5500FE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454;p17">
              <a:extLst>
                <a:ext uri="{FF2B5EF4-FFF2-40B4-BE49-F238E27FC236}">
                  <a16:creationId xmlns:a16="http://schemas.microsoft.com/office/drawing/2014/main" id="{4CBD8C69-11F3-5B96-8302-AED14183835A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455;p17">
              <a:extLst>
                <a:ext uri="{FF2B5EF4-FFF2-40B4-BE49-F238E27FC236}">
                  <a16:creationId xmlns:a16="http://schemas.microsoft.com/office/drawing/2014/main" id="{1D4779E1-842A-EE91-D488-39EF84B7D39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456;p17">
              <a:extLst>
                <a:ext uri="{FF2B5EF4-FFF2-40B4-BE49-F238E27FC236}">
                  <a16:creationId xmlns:a16="http://schemas.microsoft.com/office/drawing/2014/main" id="{CC99F214-709F-8FD0-BE4E-4E5656F13E8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457;p17">
              <a:extLst>
                <a:ext uri="{FF2B5EF4-FFF2-40B4-BE49-F238E27FC236}">
                  <a16:creationId xmlns:a16="http://schemas.microsoft.com/office/drawing/2014/main" id="{F92EB004-EA5A-164B-7788-AD95DBFE0E2B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458;p17">
              <a:extLst>
                <a:ext uri="{FF2B5EF4-FFF2-40B4-BE49-F238E27FC236}">
                  <a16:creationId xmlns:a16="http://schemas.microsoft.com/office/drawing/2014/main" id="{05B355CB-1E4F-28B9-29DD-A57002AA2FFA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459;p17">
              <a:extLst>
                <a:ext uri="{FF2B5EF4-FFF2-40B4-BE49-F238E27FC236}">
                  <a16:creationId xmlns:a16="http://schemas.microsoft.com/office/drawing/2014/main" id="{F36B3D43-39D7-01C5-4ABD-39DAC6EA4843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460;p17">
              <a:extLst>
                <a:ext uri="{FF2B5EF4-FFF2-40B4-BE49-F238E27FC236}">
                  <a16:creationId xmlns:a16="http://schemas.microsoft.com/office/drawing/2014/main" id="{BCE84C05-8535-3798-1CA0-46C56A6DBAEC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461;p17">
              <a:extLst>
                <a:ext uri="{FF2B5EF4-FFF2-40B4-BE49-F238E27FC236}">
                  <a16:creationId xmlns:a16="http://schemas.microsoft.com/office/drawing/2014/main" id="{12EECDB6-1D5A-5D8E-F712-52220F861667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462;p17">
              <a:extLst>
                <a:ext uri="{FF2B5EF4-FFF2-40B4-BE49-F238E27FC236}">
                  <a16:creationId xmlns:a16="http://schemas.microsoft.com/office/drawing/2014/main" id="{BB7F26D3-C4B9-1549-E8E1-492208B5D770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463;p17">
              <a:extLst>
                <a:ext uri="{FF2B5EF4-FFF2-40B4-BE49-F238E27FC236}">
                  <a16:creationId xmlns:a16="http://schemas.microsoft.com/office/drawing/2014/main" id="{AD52DC83-5B31-EB23-B361-2BFEDECECC3F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464;p17">
              <a:extLst>
                <a:ext uri="{FF2B5EF4-FFF2-40B4-BE49-F238E27FC236}">
                  <a16:creationId xmlns:a16="http://schemas.microsoft.com/office/drawing/2014/main" id="{EB907DB8-4531-446C-AA00-5657AACF8847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465;p17">
              <a:extLst>
                <a:ext uri="{FF2B5EF4-FFF2-40B4-BE49-F238E27FC236}">
                  <a16:creationId xmlns:a16="http://schemas.microsoft.com/office/drawing/2014/main" id="{FFFC2B81-D093-A9AC-C2D1-D830E865A23C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466;p17">
              <a:extLst>
                <a:ext uri="{FF2B5EF4-FFF2-40B4-BE49-F238E27FC236}">
                  <a16:creationId xmlns:a16="http://schemas.microsoft.com/office/drawing/2014/main" id="{E76789AD-B5AA-2F05-DF8C-342B895D0C1C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467;p17">
              <a:extLst>
                <a:ext uri="{FF2B5EF4-FFF2-40B4-BE49-F238E27FC236}">
                  <a16:creationId xmlns:a16="http://schemas.microsoft.com/office/drawing/2014/main" id="{932DE796-7FDE-A790-DBDF-CBE2A6D58A41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468;p17">
              <a:extLst>
                <a:ext uri="{FF2B5EF4-FFF2-40B4-BE49-F238E27FC236}">
                  <a16:creationId xmlns:a16="http://schemas.microsoft.com/office/drawing/2014/main" id="{E1BC6DEF-9042-7026-19E5-D3E98222AE4D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469;p17">
              <a:extLst>
                <a:ext uri="{FF2B5EF4-FFF2-40B4-BE49-F238E27FC236}">
                  <a16:creationId xmlns:a16="http://schemas.microsoft.com/office/drawing/2014/main" id="{4FE16D08-76DE-727C-7493-53377500D683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470;p17">
              <a:extLst>
                <a:ext uri="{FF2B5EF4-FFF2-40B4-BE49-F238E27FC236}">
                  <a16:creationId xmlns:a16="http://schemas.microsoft.com/office/drawing/2014/main" id="{2BB5A78E-4AB2-5751-0984-824D1D98A5E1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471;p17">
              <a:extLst>
                <a:ext uri="{FF2B5EF4-FFF2-40B4-BE49-F238E27FC236}">
                  <a16:creationId xmlns:a16="http://schemas.microsoft.com/office/drawing/2014/main" id="{70F8B1A6-B88D-065D-D728-B22BF432394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472;p17">
              <a:extLst>
                <a:ext uri="{FF2B5EF4-FFF2-40B4-BE49-F238E27FC236}">
                  <a16:creationId xmlns:a16="http://schemas.microsoft.com/office/drawing/2014/main" id="{6EBAB889-9D66-86D3-646A-C1894E454E3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473;p17">
              <a:extLst>
                <a:ext uri="{FF2B5EF4-FFF2-40B4-BE49-F238E27FC236}">
                  <a16:creationId xmlns:a16="http://schemas.microsoft.com/office/drawing/2014/main" id="{DE1429AF-6BF5-327F-8675-26FCCF02BA9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474;p17">
              <a:extLst>
                <a:ext uri="{FF2B5EF4-FFF2-40B4-BE49-F238E27FC236}">
                  <a16:creationId xmlns:a16="http://schemas.microsoft.com/office/drawing/2014/main" id="{DC4CB187-B352-9ED1-D8BB-86E5DA714CB8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475;p17">
              <a:extLst>
                <a:ext uri="{FF2B5EF4-FFF2-40B4-BE49-F238E27FC236}">
                  <a16:creationId xmlns:a16="http://schemas.microsoft.com/office/drawing/2014/main" id="{99F95387-F0F2-549B-23B6-CC58CA337E92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476;p17">
              <a:extLst>
                <a:ext uri="{FF2B5EF4-FFF2-40B4-BE49-F238E27FC236}">
                  <a16:creationId xmlns:a16="http://schemas.microsoft.com/office/drawing/2014/main" id="{2ABB85F4-2C43-16DB-8433-2ECBBA1D6C0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65" name="Google Shape;477;p17">
              <a:extLst>
                <a:ext uri="{FF2B5EF4-FFF2-40B4-BE49-F238E27FC236}">
                  <a16:creationId xmlns:a16="http://schemas.microsoft.com/office/drawing/2014/main" id="{0B642180-3C8D-87B7-D071-841E31AA2782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4666" name="Google Shape;478;p17">
                <a:extLst>
                  <a:ext uri="{FF2B5EF4-FFF2-40B4-BE49-F238E27FC236}">
                    <a16:creationId xmlns:a16="http://schemas.microsoft.com/office/drawing/2014/main" id="{0E8B5971-4C34-B8A1-0371-4D7A62917B37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7" name="Google Shape;479;p17">
                <a:extLst>
                  <a:ext uri="{FF2B5EF4-FFF2-40B4-BE49-F238E27FC236}">
                    <a16:creationId xmlns:a16="http://schemas.microsoft.com/office/drawing/2014/main" id="{6DA40223-CD6C-C7BA-48D0-6098261E095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68" name="Google Shape;203;p16">
            <a:extLst>
              <a:ext uri="{FF2B5EF4-FFF2-40B4-BE49-F238E27FC236}">
                <a16:creationId xmlns:a16="http://schemas.microsoft.com/office/drawing/2014/main" id="{16DBEEE8-E9FC-BA69-0D9C-B24F02C6F0EA}"/>
              </a:ext>
            </a:extLst>
          </p:cNvPr>
          <p:cNvSpPr txBox="1"/>
          <p:nvPr/>
        </p:nvSpPr>
        <p:spPr>
          <a:xfrm>
            <a:off x="847812" y="1929168"/>
            <a:ext cx="2887771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Fundamental Procedures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4712" name="Group 14711">
            <a:extLst>
              <a:ext uri="{FF2B5EF4-FFF2-40B4-BE49-F238E27FC236}">
                <a16:creationId xmlns:a16="http://schemas.microsoft.com/office/drawing/2014/main" id="{CC88FA27-4A2F-9D3B-C1B1-742B5A600150}"/>
              </a:ext>
            </a:extLst>
          </p:cNvPr>
          <p:cNvGrpSpPr/>
          <p:nvPr/>
        </p:nvGrpSpPr>
        <p:grpSpPr>
          <a:xfrm>
            <a:off x="952687" y="2336542"/>
            <a:ext cx="3590520" cy="440700"/>
            <a:chOff x="800287" y="2275582"/>
            <a:chExt cx="3590520" cy="440700"/>
          </a:xfrm>
        </p:grpSpPr>
        <p:sp>
          <p:nvSpPr>
            <p:cNvPr id="14669" name="Google Shape;1205;p22">
              <a:extLst>
                <a:ext uri="{FF2B5EF4-FFF2-40B4-BE49-F238E27FC236}">
                  <a16:creationId xmlns:a16="http://schemas.microsoft.com/office/drawing/2014/main" id="{A83627F7-3005-A720-BCC4-2694048244BD}"/>
                </a:ext>
              </a:extLst>
            </p:cNvPr>
            <p:cNvSpPr txBox="1"/>
            <p:nvPr/>
          </p:nvSpPr>
          <p:spPr>
            <a:xfrm>
              <a:off x="1033087" y="2275582"/>
              <a:ext cx="335772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Determine Scope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Define key DB areas for automation.</a:t>
              </a:r>
              <a:endParaRPr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14711" name="Google Shape;2511;p31">
              <a:extLst>
                <a:ext uri="{FF2B5EF4-FFF2-40B4-BE49-F238E27FC236}">
                  <a16:creationId xmlns:a16="http://schemas.microsoft.com/office/drawing/2014/main" id="{F613C22E-B2BE-5797-A9D7-D632B421C8DC}"/>
                </a:ext>
              </a:extLst>
            </p:cNvPr>
            <p:cNvSpPr/>
            <p:nvPr/>
          </p:nvSpPr>
          <p:spPr>
            <a:xfrm>
              <a:off x="800287" y="2387286"/>
              <a:ext cx="232800" cy="23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</a:t>
              </a: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713" name="Group 14712">
            <a:extLst>
              <a:ext uri="{FF2B5EF4-FFF2-40B4-BE49-F238E27FC236}">
                <a16:creationId xmlns:a16="http://schemas.microsoft.com/office/drawing/2014/main" id="{B54713E9-DD8F-B7A5-9FA1-85E52407E39C}"/>
              </a:ext>
            </a:extLst>
          </p:cNvPr>
          <p:cNvGrpSpPr/>
          <p:nvPr/>
        </p:nvGrpSpPr>
        <p:grpSpPr>
          <a:xfrm>
            <a:off x="950764" y="2905284"/>
            <a:ext cx="3590520" cy="440700"/>
            <a:chOff x="800287" y="2275582"/>
            <a:chExt cx="3590520" cy="440700"/>
          </a:xfrm>
        </p:grpSpPr>
        <p:sp>
          <p:nvSpPr>
            <p:cNvPr id="14714" name="Google Shape;1205;p22">
              <a:extLst>
                <a:ext uri="{FF2B5EF4-FFF2-40B4-BE49-F238E27FC236}">
                  <a16:creationId xmlns:a16="http://schemas.microsoft.com/office/drawing/2014/main" id="{9E1FE1BC-202B-FE75-58EF-79AC3210AF04}"/>
                </a:ext>
              </a:extLst>
            </p:cNvPr>
            <p:cNvSpPr txBox="1"/>
            <p:nvPr/>
          </p:nvSpPr>
          <p:spPr>
            <a:xfrm>
              <a:off x="1033087" y="2275582"/>
              <a:ext cx="335772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Develop Test Scripts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Build scripts to interact, execute, and validate tests.</a:t>
              </a:r>
              <a:endParaRPr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14715" name="Google Shape;2511;p31">
              <a:extLst>
                <a:ext uri="{FF2B5EF4-FFF2-40B4-BE49-F238E27FC236}">
                  <a16:creationId xmlns:a16="http://schemas.microsoft.com/office/drawing/2014/main" id="{97173EB0-9777-BE7F-EBD7-2A4B33556CE4}"/>
                </a:ext>
              </a:extLst>
            </p:cNvPr>
            <p:cNvSpPr/>
            <p:nvPr/>
          </p:nvSpPr>
          <p:spPr>
            <a:xfrm>
              <a:off x="800287" y="2387286"/>
              <a:ext cx="232800" cy="23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716" name="Group 14715">
            <a:extLst>
              <a:ext uri="{FF2B5EF4-FFF2-40B4-BE49-F238E27FC236}">
                <a16:creationId xmlns:a16="http://schemas.microsoft.com/office/drawing/2014/main" id="{292F526A-3758-98EA-8C97-43F2AA9FBC81}"/>
              </a:ext>
            </a:extLst>
          </p:cNvPr>
          <p:cNvGrpSpPr/>
          <p:nvPr/>
        </p:nvGrpSpPr>
        <p:grpSpPr>
          <a:xfrm>
            <a:off x="950764" y="3495788"/>
            <a:ext cx="3590520" cy="440700"/>
            <a:chOff x="800287" y="2275582"/>
            <a:chExt cx="3590520" cy="440700"/>
          </a:xfrm>
        </p:grpSpPr>
        <p:sp>
          <p:nvSpPr>
            <p:cNvPr id="14717" name="Google Shape;1205;p22">
              <a:extLst>
                <a:ext uri="{FF2B5EF4-FFF2-40B4-BE49-F238E27FC236}">
                  <a16:creationId xmlns:a16="http://schemas.microsoft.com/office/drawing/2014/main" id="{6DE0F654-7F90-D83F-D76B-89FA50D931A0}"/>
                </a:ext>
              </a:extLst>
            </p:cNvPr>
            <p:cNvSpPr txBox="1"/>
            <p:nvPr/>
          </p:nvSpPr>
          <p:spPr>
            <a:xfrm>
              <a:off x="1033087" y="2275582"/>
              <a:ext cx="335772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Prioritize Test Cases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Identify critical cases for first automation.</a:t>
              </a:r>
              <a:endParaRPr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14718" name="Google Shape;2511;p31">
              <a:extLst>
                <a:ext uri="{FF2B5EF4-FFF2-40B4-BE49-F238E27FC236}">
                  <a16:creationId xmlns:a16="http://schemas.microsoft.com/office/drawing/2014/main" id="{5F1DDDCA-1251-C0BA-AC6A-C5EA4E7CB6C9}"/>
                </a:ext>
              </a:extLst>
            </p:cNvPr>
            <p:cNvSpPr/>
            <p:nvPr/>
          </p:nvSpPr>
          <p:spPr>
            <a:xfrm>
              <a:off x="800287" y="2387286"/>
              <a:ext cx="232800" cy="23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</a:t>
              </a: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719" name="Group 14718">
            <a:extLst>
              <a:ext uri="{FF2B5EF4-FFF2-40B4-BE49-F238E27FC236}">
                <a16:creationId xmlns:a16="http://schemas.microsoft.com/office/drawing/2014/main" id="{6D446DC5-95A3-9D21-C73F-9279A5BF1491}"/>
              </a:ext>
            </a:extLst>
          </p:cNvPr>
          <p:cNvGrpSpPr/>
          <p:nvPr/>
        </p:nvGrpSpPr>
        <p:grpSpPr>
          <a:xfrm>
            <a:off x="950764" y="4054841"/>
            <a:ext cx="3590520" cy="440700"/>
            <a:chOff x="800287" y="2275582"/>
            <a:chExt cx="3590520" cy="440700"/>
          </a:xfrm>
        </p:grpSpPr>
        <p:sp>
          <p:nvSpPr>
            <p:cNvPr id="14720" name="Google Shape;1205;p22">
              <a:extLst>
                <a:ext uri="{FF2B5EF4-FFF2-40B4-BE49-F238E27FC236}">
                  <a16:creationId xmlns:a16="http://schemas.microsoft.com/office/drawing/2014/main" id="{861D28C1-EAC4-F140-A303-AB7F11974E7C}"/>
                </a:ext>
              </a:extLst>
            </p:cNvPr>
            <p:cNvSpPr txBox="1"/>
            <p:nvPr/>
          </p:nvSpPr>
          <p:spPr>
            <a:xfrm>
              <a:off x="1033087" y="2275582"/>
              <a:ext cx="335772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Execute Tests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Run scripts for data retrieval and validation.</a:t>
              </a:r>
              <a:endParaRPr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14721" name="Google Shape;2511;p31">
              <a:extLst>
                <a:ext uri="{FF2B5EF4-FFF2-40B4-BE49-F238E27FC236}">
                  <a16:creationId xmlns:a16="http://schemas.microsoft.com/office/drawing/2014/main" id="{E24B313C-C219-1FEB-73D3-9E1A6E10FC85}"/>
                </a:ext>
              </a:extLst>
            </p:cNvPr>
            <p:cNvSpPr/>
            <p:nvPr/>
          </p:nvSpPr>
          <p:spPr>
            <a:xfrm>
              <a:off x="800287" y="2387286"/>
              <a:ext cx="232800" cy="23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722" name="Group 14721">
            <a:extLst>
              <a:ext uri="{FF2B5EF4-FFF2-40B4-BE49-F238E27FC236}">
                <a16:creationId xmlns:a16="http://schemas.microsoft.com/office/drawing/2014/main" id="{4BE5A160-8B16-AE7D-92F7-CB2453AFDF09}"/>
              </a:ext>
            </a:extLst>
          </p:cNvPr>
          <p:cNvGrpSpPr/>
          <p:nvPr/>
        </p:nvGrpSpPr>
        <p:grpSpPr>
          <a:xfrm>
            <a:off x="4905595" y="2541120"/>
            <a:ext cx="3590520" cy="440700"/>
            <a:chOff x="800287" y="2275582"/>
            <a:chExt cx="3590520" cy="440700"/>
          </a:xfrm>
        </p:grpSpPr>
        <p:sp>
          <p:nvSpPr>
            <p:cNvPr id="14723" name="Google Shape;1205;p22">
              <a:extLst>
                <a:ext uri="{FF2B5EF4-FFF2-40B4-BE49-F238E27FC236}">
                  <a16:creationId xmlns:a16="http://schemas.microsoft.com/office/drawing/2014/main" id="{8D869475-73C0-D6FB-45A4-41C437A9BB34}"/>
                </a:ext>
              </a:extLst>
            </p:cNvPr>
            <p:cNvSpPr txBox="1"/>
            <p:nvPr/>
          </p:nvSpPr>
          <p:spPr>
            <a:xfrm>
              <a:off x="1033087" y="2275582"/>
              <a:ext cx="335772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Document Outcomes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Record results and detected errors.</a:t>
              </a:r>
              <a:endParaRPr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14724" name="Google Shape;2511;p31">
              <a:extLst>
                <a:ext uri="{FF2B5EF4-FFF2-40B4-BE49-F238E27FC236}">
                  <a16:creationId xmlns:a16="http://schemas.microsoft.com/office/drawing/2014/main" id="{17053EBA-E048-2B05-B5C3-6FABEA8F3FF1}"/>
                </a:ext>
              </a:extLst>
            </p:cNvPr>
            <p:cNvSpPr/>
            <p:nvPr/>
          </p:nvSpPr>
          <p:spPr>
            <a:xfrm>
              <a:off x="800287" y="2387286"/>
              <a:ext cx="232800" cy="23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</a:t>
              </a: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725" name="Group 14724">
            <a:extLst>
              <a:ext uri="{FF2B5EF4-FFF2-40B4-BE49-F238E27FC236}">
                <a16:creationId xmlns:a16="http://schemas.microsoft.com/office/drawing/2014/main" id="{D4053DFB-F17A-3EB3-C265-3933C3194F5B}"/>
              </a:ext>
            </a:extLst>
          </p:cNvPr>
          <p:cNvGrpSpPr/>
          <p:nvPr/>
        </p:nvGrpSpPr>
        <p:grpSpPr>
          <a:xfrm>
            <a:off x="4905595" y="3141008"/>
            <a:ext cx="3590520" cy="440700"/>
            <a:chOff x="800287" y="2275582"/>
            <a:chExt cx="3590520" cy="440700"/>
          </a:xfrm>
        </p:grpSpPr>
        <p:sp>
          <p:nvSpPr>
            <p:cNvPr id="14726" name="Google Shape;1205;p22">
              <a:extLst>
                <a:ext uri="{FF2B5EF4-FFF2-40B4-BE49-F238E27FC236}">
                  <a16:creationId xmlns:a16="http://schemas.microsoft.com/office/drawing/2014/main" id="{F39B52CF-B256-00F2-B058-48FC1D119BAC}"/>
                </a:ext>
              </a:extLst>
            </p:cNvPr>
            <p:cNvSpPr txBox="1"/>
            <p:nvPr/>
          </p:nvSpPr>
          <p:spPr>
            <a:xfrm>
              <a:off x="1033087" y="2275582"/>
              <a:ext cx="335772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Monitor Results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Track patterns like performance issues.</a:t>
              </a:r>
              <a:endParaRPr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14727" name="Google Shape;2511;p31">
              <a:extLst>
                <a:ext uri="{FF2B5EF4-FFF2-40B4-BE49-F238E27FC236}">
                  <a16:creationId xmlns:a16="http://schemas.microsoft.com/office/drawing/2014/main" id="{029BF6C7-3E36-097F-9A4A-51D2FD8A544C}"/>
                </a:ext>
              </a:extLst>
            </p:cNvPr>
            <p:cNvSpPr/>
            <p:nvPr/>
          </p:nvSpPr>
          <p:spPr>
            <a:xfrm>
              <a:off x="800287" y="2387286"/>
              <a:ext cx="232800" cy="23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6</a:t>
              </a: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728" name="Group 14727">
            <a:extLst>
              <a:ext uri="{FF2B5EF4-FFF2-40B4-BE49-F238E27FC236}">
                <a16:creationId xmlns:a16="http://schemas.microsoft.com/office/drawing/2014/main" id="{179A5F7C-3A58-883A-91D5-55B20B76825D}"/>
              </a:ext>
            </a:extLst>
          </p:cNvPr>
          <p:cNvGrpSpPr/>
          <p:nvPr/>
        </p:nvGrpSpPr>
        <p:grpSpPr>
          <a:xfrm>
            <a:off x="4905595" y="3725600"/>
            <a:ext cx="3590520" cy="440700"/>
            <a:chOff x="800287" y="2275582"/>
            <a:chExt cx="3590520" cy="440700"/>
          </a:xfrm>
        </p:grpSpPr>
        <p:sp>
          <p:nvSpPr>
            <p:cNvPr id="14729" name="Google Shape;1205;p22">
              <a:extLst>
                <a:ext uri="{FF2B5EF4-FFF2-40B4-BE49-F238E27FC236}">
                  <a16:creationId xmlns:a16="http://schemas.microsoft.com/office/drawing/2014/main" id="{D57DF3EF-597F-96D6-0DD0-D5D8C8C51B75}"/>
                </a:ext>
              </a:extLst>
            </p:cNvPr>
            <p:cNvSpPr txBox="1"/>
            <p:nvPr/>
          </p:nvSpPr>
          <p:spPr>
            <a:xfrm>
              <a:off x="1033087" y="2275582"/>
              <a:ext cx="335772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Validate (Cross-Reference)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: Cross-check DB results with UI reports.</a:t>
              </a:r>
              <a:endParaRPr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14730" name="Google Shape;2511;p31">
              <a:extLst>
                <a:ext uri="{FF2B5EF4-FFF2-40B4-BE49-F238E27FC236}">
                  <a16:creationId xmlns:a16="http://schemas.microsoft.com/office/drawing/2014/main" id="{071AF03B-CABD-1C14-4CE7-A84D784041CD}"/>
                </a:ext>
              </a:extLst>
            </p:cNvPr>
            <p:cNvSpPr/>
            <p:nvPr/>
          </p:nvSpPr>
          <p:spPr>
            <a:xfrm>
              <a:off x="800287" y="2387286"/>
              <a:ext cx="232800" cy="232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7</a:t>
              </a:r>
              <a:endParaRPr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64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0FEAD534-DDE3-A404-4A26-1EDB8875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A355B6C8-0DA8-E9C0-2735-6003DC993D3D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6A332B95-80B3-A592-392A-056633087B4E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FAD784B9-FE7F-2EB5-A11A-9FDB1F5B39E8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2D092AD2-88EF-7D3D-A42D-EC59167067CB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621" name="Google Shape;433;p17">
            <a:extLst>
              <a:ext uri="{FF2B5EF4-FFF2-40B4-BE49-F238E27FC236}">
                <a16:creationId xmlns:a16="http://schemas.microsoft.com/office/drawing/2014/main" id="{15940857-0A2C-66C5-BA1B-DCE377D041DF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14622" name="Google Shape;434;p17">
              <a:extLst>
                <a:ext uri="{FF2B5EF4-FFF2-40B4-BE49-F238E27FC236}">
                  <a16:creationId xmlns:a16="http://schemas.microsoft.com/office/drawing/2014/main" id="{883F55C2-82DF-78A7-8523-F50C80577465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435;p17">
              <a:extLst>
                <a:ext uri="{FF2B5EF4-FFF2-40B4-BE49-F238E27FC236}">
                  <a16:creationId xmlns:a16="http://schemas.microsoft.com/office/drawing/2014/main" id="{BA5BFA38-EAA6-EA10-B22A-89A291F02303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436;p17">
              <a:extLst>
                <a:ext uri="{FF2B5EF4-FFF2-40B4-BE49-F238E27FC236}">
                  <a16:creationId xmlns:a16="http://schemas.microsoft.com/office/drawing/2014/main" id="{90008BE1-6990-9843-6DF0-4EF0A07035C4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437;p17">
              <a:extLst>
                <a:ext uri="{FF2B5EF4-FFF2-40B4-BE49-F238E27FC236}">
                  <a16:creationId xmlns:a16="http://schemas.microsoft.com/office/drawing/2014/main" id="{9E7B1CB4-8DA3-C92D-A314-9FA6ECBBAEC6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438;p17">
              <a:extLst>
                <a:ext uri="{FF2B5EF4-FFF2-40B4-BE49-F238E27FC236}">
                  <a16:creationId xmlns:a16="http://schemas.microsoft.com/office/drawing/2014/main" id="{EBEB9820-6C13-EBA7-7F3A-3C0757B14DA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439;p17">
              <a:extLst>
                <a:ext uri="{FF2B5EF4-FFF2-40B4-BE49-F238E27FC236}">
                  <a16:creationId xmlns:a16="http://schemas.microsoft.com/office/drawing/2014/main" id="{6D6236E0-6AD3-B78A-698B-799BF42890CD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440;p17">
              <a:extLst>
                <a:ext uri="{FF2B5EF4-FFF2-40B4-BE49-F238E27FC236}">
                  <a16:creationId xmlns:a16="http://schemas.microsoft.com/office/drawing/2014/main" id="{10B59740-CDB1-0894-EBE1-F50B1FFA6E5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441;p17">
              <a:extLst>
                <a:ext uri="{FF2B5EF4-FFF2-40B4-BE49-F238E27FC236}">
                  <a16:creationId xmlns:a16="http://schemas.microsoft.com/office/drawing/2014/main" id="{1ADCB666-F839-5C6B-47F3-3B0AA238FF9C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442;p17">
              <a:extLst>
                <a:ext uri="{FF2B5EF4-FFF2-40B4-BE49-F238E27FC236}">
                  <a16:creationId xmlns:a16="http://schemas.microsoft.com/office/drawing/2014/main" id="{0082D2C6-F92E-A031-8466-2E262A1BB9B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443;p17">
              <a:extLst>
                <a:ext uri="{FF2B5EF4-FFF2-40B4-BE49-F238E27FC236}">
                  <a16:creationId xmlns:a16="http://schemas.microsoft.com/office/drawing/2014/main" id="{ECDD3E0C-1BB9-88A2-99DF-D47E2CE8501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444;p17">
              <a:extLst>
                <a:ext uri="{FF2B5EF4-FFF2-40B4-BE49-F238E27FC236}">
                  <a16:creationId xmlns:a16="http://schemas.microsoft.com/office/drawing/2014/main" id="{E29DAA93-3123-94D4-40A0-CE9BF75FEFC2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445;p17">
              <a:extLst>
                <a:ext uri="{FF2B5EF4-FFF2-40B4-BE49-F238E27FC236}">
                  <a16:creationId xmlns:a16="http://schemas.microsoft.com/office/drawing/2014/main" id="{5B4C8014-A52C-C111-74FA-AB24E767A723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446;p17">
              <a:extLst>
                <a:ext uri="{FF2B5EF4-FFF2-40B4-BE49-F238E27FC236}">
                  <a16:creationId xmlns:a16="http://schemas.microsoft.com/office/drawing/2014/main" id="{7A1267BE-D206-D3B3-7A76-7CF094BE89E1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447;p17">
              <a:extLst>
                <a:ext uri="{FF2B5EF4-FFF2-40B4-BE49-F238E27FC236}">
                  <a16:creationId xmlns:a16="http://schemas.microsoft.com/office/drawing/2014/main" id="{9E202A40-D43F-0B44-B1CE-C513A516366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448;p17">
              <a:extLst>
                <a:ext uri="{FF2B5EF4-FFF2-40B4-BE49-F238E27FC236}">
                  <a16:creationId xmlns:a16="http://schemas.microsoft.com/office/drawing/2014/main" id="{FAB22758-AD40-920E-E623-EEEDF954CB5A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449;p17">
              <a:extLst>
                <a:ext uri="{FF2B5EF4-FFF2-40B4-BE49-F238E27FC236}">
                  <a16:creationId xmlns:a16="http://schemas.microsoft.com/office/drawing/2014/main" id="{C08655BE-AD2C-E342-B813-28169D3FBAB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450;p17">
              <a:extLst>
                <a:ext uri="{FF2B5EF4-FFF2-40B4-BE49-F238E27FC236}">
                  <a16:creationId xmlns:a16="http://schemas.microsoft.com/office/drawing/2014/main" id="{F4563FA8-EB2D-DF94-4734-F1F968224FE1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451;p17">
              <a:extLst>
                <a:ext uri="{FF2B5EF4-FFF2-40B4-BE49-F238E27FC236}">
                  <a16:creationId xmlns:a16="http://schemas.microsoft.com/office/drawing/2014/main" id="{AFCD5FDE-52A9-5FA5-E93E-9BC177A39626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452;p17">
              <a:extLst>
                <a:ext uri="{FF2B5EF4-FFF2-40B4-BE49-F238E27FC236}">
                  <a16:creationId xmlns:a16="http://schemas.microsoft.com/office/drawing/2014/main" id="{2E1BFC38-E34C-4163-A01B-9D763465743E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453;p17">
              <a:extLst>
                <a:ext uri="{FF2B5EF4-FFF2-40B4-BE49-F238E27FC236}">
                  <a16:creationId xmlns:a16="http://schemas.microsoft.com/office/drawing/2014/main" id="{F31BCDC0-F191-1E5B-4C79-748AA7AC466C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454;p17">
              <a:extLst>
                <a:ext uri="{FF2B5EF4-FFF2-40B4-BE49-F238E27FC236}">
                  <a16:creationId xmlns:a16="http://schemas.microsoft.com/office/drawing/2014/main" id="{7EC68135-9761-27EC-89E6-DD8EACF6D9E9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455;p17">
              <a:extLst>
                <a:ext uri="{FF2B5EF4-FFF2-40B4-BE49-F238E27FC236}">
                  <a16:creationId xmlns:a16="http://schemas.microsoft.com/office/drawing/2014/main" id="{B710BCF3-8D8B-58BE-B99A-30314098DB76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456;p17">
              <a:extLst>
                <a:ext uri="{FF2B5EF4-FFF2-40B4-BE49-F238E27FC236}">
                  <a16:creationId xmlns:a16="http://schemas.microsoft.com/office/drawing/2014/main" id="{B4A1F713-E7BD-2481-78F3-93F6AD8933B0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457;p17">
              <a:extLst>
                <a:ext uri="{FF2B5EF4-FFF2-40B4-BE49-F238E27FC236}">
                  <a16:creationId xmlns:a16="http://schemas.microsoft.com/office/drawing/2014/main" id="{7A8A739E-E53C-43A4-7C58-9166B2516E07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458;p17">
              <a:extLst>
                <a:ext uri="{FF2B5EF4-FFF2-40B4-BE49-F238E27FC236}">
                  <a16:creationId xmlns:a16="http://schemas.microsoft.com/office/drawing/2014/main" id="{8D0940FA-D895-3F32-D046-16E37EA47B4E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459;p17">
              <a:extLst>
                <a:ext uri="{FF2B5EF4-FFF2-40B4-BE49-F238E27FC236}">
                  <a16:creationId xmlns:a16="http://schemas.microsoft.com/office/drawing/2014/main" id="{CAF315F7-96DA-5708-D0C8-CD9E34FD0FC4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460;p17">
              <a:extLst>
                <a:ext uri="{FF2B5EF4-FFF2-40B4-BE49-F238E27FC236}">
                  <a16:creationId xmlns:a16="http://schemas.microsoft.com/office/drawing/2014/main" id="{F79B36EE-779C-E5B4-72FD-2B74E02E16A3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461;p17">
              <a:extLst>
                <a:ext uri="{FF2B5EF4-FFF2-40B4-BE49-F238E27FC236}">
                  <a16:creationId xmlns:a16="http://schemas.microsoft.com/office/drawing/2014/main" id="{D528C5E0-9E10-481A-3F5D-2C475C8C9F52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462;p17">
              <a:extLst>
                <a:ext uri="{FF2B5EF4-FFF2-40B4-BE49-F238E27FC236}">
                  <a16:creationId xmlns:a16="http://schemas.microsoft.com/office/drawing/2014/main" id="{74AADEE2-6539-1D7B-38D7-C46869752E1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463;p17">
              <a:extLst>
                <a:ext uri="{FF2B5EF4-FFF2-40B4-BE49-F238E27FC236}">
                  <a16:creationId xmlns:a16="http://schemas.microsoft.com/office/drawing/2014/main" id="{E5C13E85-1C9E-AA46-1B08-2DBC1E5C0231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464;p17">
              <a:extLst>
                <a:ext uri="{FF2B5EF4-FFF2-40B4-BE49-F238E27FC236}">
                  <a16:creationId xmlns:a16="http://schemas.microsoft.com/office/drawing/2014/main" id="{CF5E9F3C-E00E-4D60-407C-C3059B20155F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465;p17">
              <a:extLst>
                <a:ext uri="{FF2B5EF4-FFF2-40B4-BE49-F238E27FC236}">
                  <a16:creationId xmlns:a16="http://schemas.microsoft.com/office/drawing/2014/main" id="{591E35B1-75AD-AD5F-47D7-A219AAAC7846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466;p17">
              <a:extLst>
                <a:ext uri="{FF2B5EF4-FFF2-40B4-BE49-F238E27FC236}">
                  <a16:creationId xmlns:a16="http://schemas.microsoft.com/office/drawing/2014/main" id="{DD39DBC2-7C7E-E425-B110-E648D506CA52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467;p17">
              <a:extLst>
                <a:ext uri="{FF2B5EF4-FFF2-40B4-BE49-F238E27FC236}">
                  <a16:creationId xmlns:a16="http://schemas.microsoft.com/office/drawing/2014/main" id="{A1334633-48AF-2FFA-3776-6891F8A0F82D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468;p17">
              <a:extLst>
                <a:ext uri="{FF2B5EF4-FFF2-40B4-BE49-F238E27FC236}">
                  <a16:creationId xmlns:a16="http://schemas.microsoft.com/office/drawing/2014/main" id="{32E6B624-E09E-DCB9-C8BD-6E2CD0144931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469;p17">
              <a:extLst>
                <a:ext uri="{FF2B5EF4-FFF2-40B4-BE49-F238E27FC236}">
                  <a16:creationId xmlns:a16="http://schemas.microsoft.com/office/drawing/2014/main" id="{A4D63843-FFCD-4509-728B-EBC447BE936F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470;p17">
              <a:extLst>
                <a:ext uri="{FF2B5EF4-FFF2-40B4-BE49-F238E27FC236}">
                  <a16:creationId xmlns:a16="http://schemas.microsoft.com/office/drawing/2014/main" id="{AC737459-CA4B-4CED-A39B-39FA1F2DDE82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471;p17">
              <a:extLst>
                <a:ext uri="{FF2B5EF4-FFF2-40B4-BE49-F238E27FC236}">
                  <a16:creationId xmlns:a16="http://schemas.microsoft.com/office/drawing/2014/main" id="{8E758130-C2D2-7748-769F-D47C4C32778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472;p17">
              <a:extLst>
                <a:ext uri="{FF2B5EF4-FFF2-40B4-BE49-F238E27FC236}">
                  <a16:creationId xmlns:a16="http://schemas.microsoft.com/office/drawing/2014/main" id="{E31D1AA6-25C5-AE51-D748-EFB3F044D753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473;p17">
              <a:extLst>
                <a:ext uri="{FF2B5EF4-FFF2-40B4-BE49-F238E27FC236}">
                  <a16:creationId xmlns:a16="http://schemas.microsoft.com/office/drawing/2014/main" id="{7C7A2AF6-8F65-4FD9-BDC1-B4D765A37999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474;p17">
              <a:extLst>
                <a:ext uri="{FF2B5EF4-FFF2-40B4-BE49-F238E27FC236}">
                  <a16:creationId xmlns:a16="http://schemas.microsoft.com/office/drawing/2014/main" id="{A63827FD-A7EB-7C9F-7B88-F9C3256DE933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475;p17">
              <a:extLst>
                <a:ext uri="{FF2B5EF4-FFF2-40B4-BE49-F238E27FC236}">
                  <a16:creationId xmlns:a16="http://schemas.microsoft.com/office/drawing/2014/main" id="{6CF6B44C-6687-A032-130D-0AD1FA18F98B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476;p17">
              <a:extLst>
                <a:ext uri="{FF2B5EF4-FFF2-40B4-BE49-F238E27FC236}">
                  <a16:creationId xmlns:a16="http://schemas.microsoft.com/office/drawing/2014/main" id="{5A01AE54-C32D-BEDD-58EF-3C8417831164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65" name="Google Shape;477;p17">
              <a:extLst>
                <a:ext uri="{FF2B5EF4-FFF2-40B4-BE49-F238E27FC236}">
                  <a16:creationId xmlns:a16="http://schemas.microsoft.com/office/drawing/2014/main" id="{5C0150C3-301A-558B-0E72-FFC4EADE0255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4666" name="Google Shape;478;p17">
                <a:extLst>
                  <a:ext uri="{FF2B5EF4-FFF2-40B4-BE49-F238E27FC236}">
                    <a16:creationId xmlns:a16="http://schemas.microsoft.com/office/drawing/2014/main" id="{CCAF304A-7CFB-44EB-B601-EA9DB203B46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7" name="Google Shape;479;p17">
                <a:extLst>
                  <a:ext uri="{FF2B5EF4-FFF2-40B4-BE49-F238E27FC236}">
                    <a16:creationId xmlns:a16="http://schemas.microsoft.com/office/drawing/2014/main" id="{3847C456-3351-FBA9-E921-126100B2868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98292E-BB97-2874-3E7E-80A6231DC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859835"/>
              </p:ext>
            </p:extLst>
          </p:nvPr>
        </p:nvGraphicFramePr>
        <p:xfrm>
          <a:off x="742783" y="870285"/>
          <a:ext cx="7684936" cy="3778728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1195433">
                  <a:extLst>
                    <a:ext uri="{9D8B030D-6E8A-4147-A177-3AD203B41FA5}">
                      <a16:colId xmlns:a16="http://schemas.microsoft.com/office/drawing/2014/main" val="1921745342"/>
                    </a:ext>
                  </a:extLst>
                </a:gridCol>
                <a:gridCol w="3008291">
                  <a:extLst>
                    <a:ext uri="{9D8B030D-6E8A-4147-A177-3AD203B41FA5}">
                      <a16:colId xmlns:a16="http://schemas.microsoft.com/office/drawing/2014/main" val="768718369"/>
                    </a:ext>
                  </a:extLst>
                </a:gridCol>
                <a:gridCol w="3481212">
                  <a:extLst>
                    <a:ext uri="{9D8B030D-6E8A-4147-A177-3AD203B41FA5}">
                      <a16:colId xmlns:a16="http://schemas.microsoft.com/office/drawing/2014/main" val="1281673168"/>
                    </a:ext>
                  </a:extLst>
                </a:gridCol>
              </a:tblGrid>
              <a:tr h="371775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1" u="none" strike="noStrike" dirty="0">
                          <a:solidFill>
                            <a:srgbClr val="1B1C1D"/>
                          </a:solidFill>
                          <a:effectLst/>
                        </a:rPr>
                        <a:t>Criteria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1" u="none" strike="noStrike" dirty="0">
                          <a:solidFill>
                            <a:srgbClr val="1B1C1D"/>
                          </a:solidFill>
                          <a:effectLst/>
                        </a:rPr>
                        <a:t>Manual Testing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1" u="none" strike="noStrike" dirty="0">
                          <a:solidFill>
                            <a:srgbClr val="1B1C1D"/>
                          </a:solidFill>
                          <a:effectLst/>
                        </a:rPr>
                        <a:t>Automated Testing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extLst>
                  <a:ext uri="{0D108BD9-81ED-4DB2-BD59-A6C34878D82A}">
                    <a16:rowId xmlns:a16="http://schemas.microsoft.com/office/drawing/2014/main" val="3702827714"/>
                  </a:ext>
                </a:extLst>
              </a:tr>
              <a:tr h="860068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1" u="none" strike="noStrike" dirty="0">
                          <a:solidFill>
                            <a:srgbClr val="1B1C1D"/>
                          </a:solidFill>
                          <a:effectLst/>
                        </a:rPr>
                        <a:t>Nature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0" u="none" strike="noStrike" dirty="0">
                          <a:solidFill>
                            <a:srgbClr val="1B1C1D"/>
                          </a:solidFill>
                          <a:effectLst/>
                        </a:rPr>
                        <a:t>Testers manually write and run SQL queries, visually inspecting the results.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0" u="none" strike="noStrike" dirty="0">
                          <a:solidFill>
                            <a:srgbClr val="1B1C1D"/>
                          </a:solidFill>
                          <a:effectLst/>
                        </a:rPr>
                        <a:t>Uses scripts and specialized tools to execute test cases and compare results.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extLst>
                  <a:ext uri="{0D108BD9-81ED-4DB2-BD59-A6C34878D82A}">
                    <a16:rowId xmlns:a16="http://schemas.microsoft.com/office/drawing/2014/main" val="3390575100"/>
                  </a:ext>
                </a:extLst>
              </a:tr>
              <a:tr h="860068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1" u="none" strike="noStrike" dirty="0">
                          <a:solidFill>
                            <a:srgbClr val="1B1C1D"/>
                          </a:solidFill>
                          <a:effectLst/>
                        </a:rPr>
                        <a:t>When to Use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0" u="none" strike="noStrike" dirty="0">
                          <a:solidFill>
                            <a:srgbClr val="1B1C1D"/>
                          </a:solidFill>
                          <a:effectLst/>
                        </a:rPr>
                        <a:t>Best for exploratory testing and complex, hard-to-automate scenarios.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0" u="none" strike="noStrike" dirty="0">
                          <a:solidFill>
                            <a:srgbClr val="1B1C1D"/>
                          </a:solidFill>
                          <a:effectLst/>
                        </a:rPr>
                        <a:t>Best for regression testing, performance testing, and tests involving large datasets.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extLst>
                  <a:ext uri="{0D108BD9-81ED-4DB2-BD59-A6C34878D82A}">
                    <a16:rowId xmlns:a16="http://schemas.microsoft.com/office/drawing/2014/main" val="4026033787"/>
                  </a:ext>
                </a:extLst>
              </a:tr>
              <a:tr h="726677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1" u="none" strike="noStrike" dirty="0">
                          <a:solidFill>
                            <a:srgbClr val="1B1C1D"/>
                          </a:solidFill>
                          <a:effectLst/>
                        </a:rPr>
                        <a:t>Pros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0" u="none" strike="noStrike" dirty="0">
                          <a:solidFill>
                            <a:srgbClr val="1B1C1D"/>
                          </a:solidFill>
                          <a:effectLst/>
                        </a:rPr>
                        <a:t>Flexible, no expensive tools required, can find unexpected bugs.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0" u="none" strike="noStrike" dirty="0">
                          <a:solidFill>
                            <a:srgbClr val="1B1C1D"/>
                          </a:solidFill>
                          <a:effectLst/>
                        </a:rPr>
                        <a:t>Fast, repeatable, reliable, saves time in the long run, easily simulates large loads.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extLst>
                  <a:ext uri="{0D108BD9-81ED-4DB2-BD59-A6C34878D82A}">
                    <a16:rowId xmlns:a16="http://schemas.microsoft.com/office/drawing/2014/main" val="3566310246"/>
                  </a:ext>
                </a:extLst>
              </a:tr>
              <a:tr h="905859">
                <a:tc>
                  <a:txBody>
                    <a:bodyPr/>
                    <a:lstStyle/>
                    <a:p>
                      <a:pPr algn="ctr"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1" u="none" strike="noStrike" dirty="0">
                          <a:solidFill>
                            <a:srgbClr val="1B1C1D"/>
                          </a:solidFill>
                          <a:effectLst/>
                        </a:rPr>
                        <a:t>Cons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0" u="none" strike="noStrike">
                          <a:solidFill>
                            <a:srgbClr val="1B1C1D"/>
                          </a:solidFill>
                          <a:effectLst/>
                        </a:rPr>
                        <a:t>Time-consuming, prone to human error, tedious, difficult with large data volumes.</a:t>
                      </a:r>
                      <a:endParaRPr lang="en-US" sz="20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tc>
                  <a:txBody>
                    <a:bodyPr/>
                    <a:lstStyle/>
                    <a:p>
                      <a:pPr rtl="0" fontAlgn="t">
                        <a:spcAft>
                          <a:spcPts val="2400"/>
                        </a:spcAft>
                        <a:buNone/>
                      </a:pPr>
                      <a:r>
                        <a:rPr lang="en-US" sz="1400" b="0" u="none" strike="noStrike" dirty="0">
                          <a:solidFill>
                            <a:srgbClr val="1B1C1D"/>
                          </a:solidFill>
                          <a:effectLst/>
                        </a:rPr>
                        <a:t>High initial setup cost, requires programming skills, scripts need maintenance if the DB changes.</a:t>
                      </a:r>
                      <a:endParaRPr lang="en-US" sz="20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105659" marR="105659" marT="70439" marB="70439"/>
                </a:tc>
                <a:extLst>
                  <a:ext uri="{0D108BD9-81ED-4DB2-BD59-A6C34878D82A}">
                    <a16:rowId xmlns:a16="http://schemas.microsoft.com/office/drawing/2014/main" val="154889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9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0348F861-2F17-626B-EBBF-69EAC3BEA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3826;p41">
            <a:extLst>
              <a:ext uri="{FF2B5EF4-FFF2-40B4-BE49-F238E27FC236}">
                <a16:creationId xmlns:a16="http://schemas.microsoft.com/office/drawing/2014/main" id="{787D567D-CC55-5BB9-1B97-AB086451889E}"/>
              </a:ext>
            </a:extLst>
          </p:cNvPr>
          <p:cNvGrpSpPr/>
          <p:nvPr/>
        </p:nvGrpSpPr>
        <p:grpSpPr>
          <a:xfrm>
            <a:off x="1620351" y="1334853"/>
            <a:ext cx="1932479" cy="469500"/>
            <a:chOff x="721900" y="1265000"/>
            <a:chExt cx="2107800" cy="469500"/>
          </a:xfrm>
        </p:grpSpPr>
        <p:sp>
          <p:nvSpPr>
            <p:cNvPr id="6" name="Google Shape;3827;p41">
              <a:extLst>
                <a:ext uri="{FF2B5EF4-FFF2-40B4-BE49-F238E27FC236}">
                  <a16:creationId xmlns:a16="http://schemas.microsoft.com/office/drawing/2014/main" id="{0EAC8AA6-539F-6AC6-C0BD-E97B321B41D8}"/>
                </a:ext>
              </a:extLst>
            </p:cNvPr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" name="Google Shape;3828;p41">
              <a:extLst>
                <a:ext uri="{FF2B5EF4-FFF2-40B4-BE49-F238E27FC236}">
                  <a16:creationId xmlns:a16="http://schemas.microsoft.com/office/drawing/2014/main" id="{DA16B8E6-AC04-1595-A469-06C7994FFBF2}"/>
                </a:ext>
              </a:extLst>
            </p:cNvPr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ID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8" name="Google Shape;3829;p41">
            <a:extLst>
              <a:ext uri="{FF2B5EF4-FFF2-40B4-BE49-F238E27FC236}">
                <a16:creationId xmlns:a16="http://schemas.microsoft.com/office/drawing/2014/main" id="{FFA40EF0-7A14-65DE-37BE-5C3B13F45944}"/>
              </a:ext>
            </a:extLst>
          </p:cNvPr>
          <p:cNvGrpSpPr/>
          <p:nvPr/>
        </p:nvGrpSpPr>
        <p:grpSpPr>
          <a:xfrm>
            <a:off x="3676585" y="1334853"/>
            <a:ext cx="3815728" cy="469500"/>
            <a:chOff x="721900" y="1265000"/>
            <a:chExt cx="2107800" cy="469500"/>
          </a:xfrm>
        </p:grpSpPr>
        <p:sp>
          <p:nvSpPr>
            <p:cNvPr id="9" name="Google Shape;3830;p41">
              <a:extLst>
                <a:ext uri="{FF2B5EF4-FFF2-40B4-BE49-F238E27FC236}">
                  <a16:creationId xmlns:a16="http://schemas.microsoft.com/office/drawing/2014/main" id="{45C51EF8-BFCA-D0F5-17BB-C4BC0E0600E8}"/>
                </a:ext>
              </a:extLst>
            </p:cNvPr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0" name="Google Shape;3831;p41">
              <a:extLst>
                <a:ext uri="{FF2B5EF4-FFF2-40B4-BE49-F238E27FC236}">
                  <a16:creationId xmlns:a16="http://schemas.microsoft.com/office/drawing/2014/main" id="{A1185BA3-B29E-E2AA-59AA-767002C91829}"/>
                </a:ext>
              </a:extLst>
            </p:cNvPr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Name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1" name="Google Shape;3832;p41">
            <a:extLst>
              <a:ext uri="{FF2B5EF4-FFF2-40B4-BE49-F238E27FC236}">
                <a16:creationId xmlns:a16="http://schemas.microsoft.com/office/drawing/2014/main" id="{095A34E8-6AD2-516A-B0CA-95D54AD5B52E}"/>
              </a:ext>
            </a:extLst>
          </p:cNvPr>
          <p:cNvGrpSpPr/>
          <p:nvPr/>
        </p:nvGrpSpPr>
        <p:grpSpPr>
          <a:xfrm>
            <a:off x="1620357" y="1953416"/>
            <a:ext cx="5871955" cy="1971042"/>
            <a:chOff x="721900" y="1265000"/>
            <a:chExt cx="2107800" cy="469500"/>
          </a:xfrm>
        </p:grpSpPr>
        <p:sp>
          <p:nvSpPr>
            <p:cNvPr id="12" name="Google Shape;3833;p41">
              <a:extLst>
                <a:ext uri="{FF2B5EF4-FFF2-40B4-BE49-F238E27FC236}">
                  <a16:creationId xmlns:a16="http://schemas.microsoft.com/office/drawing/2014/main" id="{7BA6D39E-AB92-05B7-8520-B3E97E0F415A}"/>
                </a:ext>
              </a:extLst>
            </p:cNvPr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4767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" name="Google Shape;3834;p41">
              <a:extLst>
                <a:ext uri="{FF2B5EF4-FFF2-40B4-BE49-F238E27FC236}">
                  <a16:creationId xmlns:a16="http://schemas.microsoft.com/office/drawing/2014/main" id="{8EDE3C8B-DE71-1A6A-0675-631EBB94A4F4}"/>
                </a:ext>
              </a:extLst>
            </p:cNvPr>
            <p:cNvSpPr/>
            <p:nvPr/>
          </p:nvSpPr>
          <p:spPr>
            <a:xfrm>
              <a:off x="721900" y="1265000"/>
              <a:ext cx="2107800" cy="469500"/>
            </a:xfrm>
            <a:prstGeom prst="roundRect">
              <a:avLst>
                <a:gd name="adj" fmla="val 47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aphicFrame>
        <p:nvGraphicFramePr>
          <p:cNvPr id="14" name="Google Shape;3838;p41">
            <a:extLst>
              <a:ext uri="{FF2B5EF4-FFF2-40B4-BE49-F238E27FC236}">
                <a16:creationId xmlns:a16="http://schemas.microsoft.com/office/drawing/2014/main" id="{F48751DD-FC8D-C72C-C828-49022316C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63324"/>
              </p:ext>
            </p:extLst>
          </p:nvPr>
        </p:nvGraphicFramePr>
        <p:xfrm>
          <a:off x="1651638" y="1988657"/>
          <a:ext cx="5840674" cy="1935800"/>
        </p:xfrm>
        <a:graphic>
          <a:graphicData uri="http://schemas.openxmlformats.org/drawingml/2006/table">
            <a:tbl>
              <a:tblPr>
                <a:noFill/>
                <a:tableStyleId>{3B190434-E01F-4542-8A43-604513A7F6B1}</a:tableStyleId>
              </a:tblPr>
              <a:tblGrid>
                <a:gridCol w="1999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0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22125031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 Quoc Huy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22125032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 Quang Huy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22125047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Vo Lan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A0FDF1">
                            <a:alpha val="41568"/>
                          </a:srgbClr>
                        </a:gs>
                        <a:gs pos="100000">
                          <a:srgbClr val="FFFFFF">
                            <a:alpha val="37254"/>
                          </a:srgbClr>
                        </a:gs>
                      </a:gsLst>
                      <a:lin ang="54007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22125064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 Huu Nghia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9AC9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Subtitle 2">
            <a:extLst>
              <a:ext uri="{FF2B5EF4-FFF2-40B4-BE49-F238E27FC236}">
                <a16:creationId xmlns:a16="http://schemas.microsoft.com/office/drawing/2014/main" id="{387F3F13-3CEC-4ADD-CF11-25034D0A6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5900" y="345843"/>
            <a:ext cx="4252200" cy="623559"/>
          </a:xfrm>
        </p:spPr>
        <p:txBody>
          <a:bodyPr/>
          <a:lstStyle/>
          <a:p>
            <a:pPr algn="ctr"/>
            <a:r>
              <a:rPr lang="en-US" sz="2800" dirty="0">
                <a:latin typeface="Fira Sans Extra Condensed SemiBold" panose="020B0604020202020204" charset="0"/>
              </a:rPr>
              <a:t>Group 20</a:t>
            </a:r>
          </a:p>
        </p:txBody>
      </p:sp>
    </p:spTree>
    <p:extLst>
      <p:ext uri="{BB962C8B-B14F-4D97-AF65-F5344CB8AC3E}">
        <p14:creationId xmlns:p14="http://schemas.microsoft.com/office/powerpoint/2010/main" val="3039327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B05F805D-C246-289A-48EB-DB2D4781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C7D50FF8-BCFB-89A4-D272-6194EAB0C655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1668DCCB-0D92-D0E0-5485-9AAD266464BF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F183C5D9-81D3-2D1F-56B5-3C15CDA80D7B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07DD3B08-94E0-E0C5-C978-170C08D7BB93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4621" name="Google Shape;433;p17">
            <a:extLst>
              <a:ext uri="{FF2B5EF4-FFF2-40B4-BE49-F238E27FC236}">
                <a16:creationId xmlns:a16="http://schemas.microsoft.com/office/drawing/2014/main" id="{A5F7138C-7460-CBEB-17CE-45B3DBDA8A51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14622" name="Google Shape;434;p17">
              <a:extLst>
                <a:ext uri="{FF2B5EF4-FFF2-40B4-BE49-F238E27FC236}">
                  <a16:creationId xmlns:a16="http://schemas.microsoft.com/office/drawing/2014/main" id="{E53E15AC-6F91-6845-B131-60F2BD480761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435;p17">
              <a:extLst>
                <a:ext uri="{FF2B5EF4-FFF2-40B4-BE49-F238E27FC236}">
                  <a16:creationId xmlns:a16="http://schemas.microsoft.com/office/drawing/2014/main" id="{3F106EA8-1BE5-D989-AF8F-F017BD130274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436;p17">
              <a:extLst>
                <a:ext uri="{FF2B5EF4-FFF2-40B4-BE49-F238E27FC236}">
                  <a16:creationId xmlns:a16="http://schemas.microsoft.com/office/drawing/2014/main" id="{90CB1B1C-C40E-71CC-235C-919FB8BD064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437;p17">
              <a:extLst>
                <a:ext uri="{FF2B5EF4-FFF2-40B4-BE49-F238E27FC236}">
                  <a16:creationId xmlns:a16="http://schemas.microsoft.com/office/drawing/2014/main" id="{BB45B67A-DE9A-3BA7-DFB8-C04A4AE77731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438;p17">
              <a:extLst>
                <a:ext uri="{FF2B5EF4-FFF2-40B4-BE49-F238E27FC236}">
                  <a16:creationId xmlns:a16="http://schemas.microsoft.com/office/drawing/2014/main" id="{9BFF2CBC-DD12-DBF8-E24E-07ECBB23FFE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439;p17">
              <a:extLst>
                <a:ext uri="{FF2B5EF4-FFF2-40B4-BE49-F238E27FC236}">
                  <a16:creationId xmlns:a16="http://schemas.microsoft.com/office/drawing/2014/main" id="{4876B73D-D0AA-E17D-5923-DE05BF63F737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440;p17">
              <a:extLst>
                <a:ext uri="{FF2B5EF4-FFF2-40B4-BE49-F238E27FC236}">
                  <a16:creationId xmlns:a16="http://schemas.microsoft.com/office/drawing/2014/main" id="{C34ED366-29AB-85E0-3066-E97167709BF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441;p17">
              <a:extLst>
                <a:ext uri="{FF2B5EF4-FFF2-40B4-BE49-F238E27FC236}">
                  <a16:creationId xmlns:a16="http://schemas.microsoft.com/office/drawing/2014/main" id="{AD17C57A-5D4B-FA93-752E-16186CDD3578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442;p17">
              <a:extLst>
                <a:ext uri="{FF2B5EF4-FFF2-40B4-BE49-F238E27FC236}">
                  <a16:creationId xmlns:a16="http://schemas.microsoft.com/office/drawing/2014/main" id="{8CE13EE9-50A0-21F4-6F89-9FD8D9238471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443;p17">
              <a:extLst>
                <a:ext uri="{FF2B5EF4-FFF2-40B4-BE49-F238E27FC236}">
                  <a16:creationId xmlns:a16="http://schemas.microsoft.com/office/drawing/2014/main" id="{8EE96188-885F-1692-102B-B4639689D2EA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444;p17">
              <a:extLst>
                <a:ext uri="{FF2B5EF4-FFF2-40B4-BE49-F238E27FC236}">
                  <a16:creationId xmlns:a16="http://schemas.microsoft.com/office/drawing/2014/main" id="{7CCDE798-9280-2DFB-763C-7E8F0EC7FE1A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445;p17">
              <a:extLst>
                <a:ext uri="{FF2B5EF4-FFF2-40B4-BE49-F238E27FC236}">
                  <a16:creationId xmlns:a16="http://schemas.microsoft.com/office/drawing/2014/main" id="{FD6B5E23-761D-9D98-7691-587D3762B23E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446;p17">
              <a:extLst>
                <a:ext uri="{FF2B5EF4-FFF2-40B4-BE49-F238E27FC236}">
                  <a16:creationId xmlns:a16="http://schemas.microsoft.com/office/drawing/2014/main" id="{9E2624B5-124E-5CA3-5F14-8F59F640925C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447;p17">
              <a:extLst>
                <a:ext uri="{FF2B5EF4-FFF2-40B4-BE49-F238E27FC236}">
                  <a16:creationId xmlns:a16="http://schemas.microsoft.com/office/drawing/2014/main" id="{CD18C350-8AD3-E5AA-5739-5BFA0777A0F3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448;p17">
              <a:extLst>
                <a:ext uri="{FF2B5EF4-FFF2-40B4-BE49-F238E27FC236}">
                  <a16:creationId xmlns:a16="http://schemas.microsoft.com/office/drawing/2014/main" id="{DC252B45-D451-E7DE-C6C4-454B203FA2B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449;p17">
              <a:extLst>
                <a:ext uri="{FF2B5EF4-FFF2-40B4-BE49-F238E27FC236}">
                  <a16:creationId xmlns:a16="http://schemas.microsoft.com/office/drawing/2014/main" id="{79CF5973-5A7C-EBDA-83FA-8F7DBC1F0C09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450;p17">
              <a:extLst>
                <a:ext uri="{FF2B5EF4-FFF2-40B4-BE49-F238E27FC236}">
                  <a16:creationId xmlns:a16="http://schemas.microsoft.com/office/drawing/2014/main" id="{6851E3CA-17CE-4201-795C-8AD407437042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451;p17">
              <a:extLst>
                <a:ext uri="{FF2B5EF4-FFF2-40B4-BE49-F238E27FC236}">
                  <a16:creationId xmlns:a16="http://schemas.microsoft.com/office/drawing/2014/main" id="{B40B5C69-A27D-8BBD-3A6D-A758EF021498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452;p17">
              <a:extLst>
                <a:ext uri="{FF2B5EF4-FFF2-40B4-BE49-F238E27FC236}">
                  <a16:creationId xmlns:a16="http://schemas.microsoft.com/office/drawing/2014/main" id="{8ADF6366-BD80-6A0B-70AD-54B2AD254E56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453;p17">
              <a:extLst>
                <a:ext uri="{FF2B5EF4-FFF2-40B4-BE49-F238E27FC236}">
                  <a16:creationId xmlns:a16="http://schemas.microsoft.com/office/drawing/2014/main" id="{1D7A8FFF-A235-B70D-9A8D-8059F90565E9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454;p17">
              <a:extLst>
                <a:ext uri="{FF2B5EF4-FFF2-40B4-BE49-F238E27FC236}">
                  <a16:creationId xmlns:a16="http://schemas.microsoft.com/office/drawing/2014/main" id="{35A9AA13-7094-9E42-58B3-D131B608C63B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455;p17">
              <a:extLst>
                <a:ext uri="{FF2B5EF4-FFF2-40B4-BE49-F238E27FC236}">
                  <a16:creationId xmlns:a16="http://schemas.microsoft.com/office/drawing/2014/main" id="{1353603C-1B17-8615-F401-8A6CA8415B7A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456;p17">
              <a:extLst>
                <a:ext uri="{FF2B5EF4-FFF2-40B4-BE49-F238E27FC236}">
                  <a16:creationId xmlns:a16="http://schemas.microsoft.com/office/drawing/2014/main" id="{EF69DBE3-A60D-BD81-9E78-80D86292DB1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457;p17">
              <a:extLst>
                <a:ext uri="{FF2B5EF4-FFF2-40B4-BE49-F238E27FC236}">
                  <a16:creationId xmlns:a16="http://schemas.microsoft.com/office/drawing/2014/main" id="{D27B94DB-ECDD-A6D5-4BA2-8E761989F80F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458;p17">
              <a:extLst>
                <a:ext uri="{FF2B5EF4-FFF2-40B4-BE49-F238E27FC236}">
                  <a16:creationId xmlns:a16="http://schemas.microsoft.com/office/drawing/2014/main" id="{2502EDAF-19BC-35BF-103C-CDF86FB15704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459;p17">
              <a:extLst>
                <a:ext uri="{FF2B5EF4-FFF2-40B4-BE49-F238E27FC236}">
                  <a16:creationId xmlns:a16="http://schemas.microsoft.com/office/drawing/2014/main" id="{AB189D6F-9C56-AD90-94AB-5334DE77FFE5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460;p17">
              <a:extLst>
                <a:ext uri="{FF2B5EF4-FFF2-40B4-BE49-F238E27FC236}">
                  <a16:creationId xmlns:a16="http://schemas.microsoft.com/office/drawing/2014/main" id="{EE46D2D9-8567-E764-AD72-9F2169A6767F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461;p17">
              <a:extLst>
                <a:ext uri="{FF2B5EF4-FFF2-40B4-BE49-F238E27FC236}">
                  <a16:creationId xmlns:a16="http://schemas.microsoft.com/office/drawing/2014/main" id="{E3DF277E-4803-ABCB-921B-0DBCFBF6E61F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462;p17">
              <a:extLst>
                <a:ext uri="{FF2B5EF4-FFF2-40B4-BE49-F238E27FC236}">
                  <a16:creationId xmlns:a16="http://schemas.microsoft.com/office/drawing/2014/main" id="{10F8C35A-DEB9-D46D-AA55-626C8A58DF7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463;p17">
              <a:extLst>
                <a:ext uri="{FF2B5EF4-FFF2-40B4-BE49-F238E27FC236}">
                  <a16:creationId xmlns:a16="http://schemas.microsoft.com/office/drawing/2014/main" id="{69531375-D64A-A205-27D9-345757433EF8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464;p17">
              <a:extLst>
                <a:ext uri="{FF2B5EF4-FFF2-40B4-BE49-F238E27FC236}">
                  <a16:creationId xmlns:a16="http://schemas.microsoft.com/office/drawing/2014/main" id="{9357F676-34CB-52C1-182B-8E3FD487DE9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465;p17">
              <a:extLst>
                <a:ext uri="{FF2B5EF4-FFF2-40B4-BE49-F238E27FC236}">
                  <a16:creationId xmlns:a16="http://schemas.microsoft.com/office/drawing/2014/main" id="{52DBF52C-BAC6-6D07-F8A1-902BAE83C3F5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466;p17">
              <a:extLst>
                <a:ext uri="{FF2B5EF4-FFF2-40B4-BE49-F238E27FC236}">
                  <a16:creationId xmlns:a16="http://schemas.microsoft.com/office/drawing/2014/main" id="{C26B9B8D-49D6-804E-BFD4-8F65F5BBB9EC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467;p17">
              <a:extLst>
                <a:ext uri="{FF2B5EF4-FFF2-40B4-BE49-F238E27FC236}">
                  <a16:creationId xmlns:a16="http://schemas.microsoft.com/office/drawing/2014/main" id="{823EB9A5-03FD-22DC-D470-5A687569541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468;p17">
              <a:extLst>
                <a:ext uri="{FF2B5EF4-FFF2-40B4-BE49-F238E27FC236}">
                  <a16:creationId xmlns:a16="http://schemas.microsoft.com/office/drawing/2014/main" id="{6323D899-E66C-DA92-2576-A92CAE16E61C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469;p17">
              <a:extLst>
                <a:ext uri="{FF2B5EF4-FFF2-40B4-BE49-F238E27FC236}">
                  <a16:creationId xmlns:a16="http://schemas.microsoft.com/office/drawing/2014/main" id="{00D4F02B-A16E-2AE1-AA0D-137543751904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470;p17">
              <a:extLst>
                <a:ext uri="{FF2B5EF4-FFF2-40B4-BE49-F238E27FC236}">
                  <a16:creationId xmlns:a16="http://schemas.microsoft.com/office/drawing/2014/main" id="{A29F83E1-81A6-081C-17D9-929049DF6EA9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471;p17">
              <a:extLst>
                <a:ext uri="{FF2B5EF4-FFF2-40B4-BE49-F238E27FC236}">
                  <a16:creationId xmlns:a16="http://schemas.microsoft.com/office/drawing/2014/main" id="{0CF4836A-BCC3-6DCD-217E-3208A068750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472;p17">
              <a:extLst>
                <a:ext uri="{FF2B5EF4-FFF2-40B4-BE49-F238E27FC236}">
                  <a16:creationId xmlns:a16="http://schemas.microsoft.com/office/drawing/2014/main" id="{7AC0C676-7332-E82B-FFFA-1360F41D5923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473;p17">
              <a:extLst>
                <a:ext uri="{FF2B5EF4-FFF2-40B4-BE49-F238E27FC236}">
                  <a16:creationId xmlns:a16="http://schemas.microsoft.com/office/drawing/2014/main" id="{3B490A13-0578-8B16-772D-359995B51BD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474;p17">
              <a:extLst>
                <a:ext uri="{FF2B5EF4-FFF2-40B4-BE49-F238E27FC236}">
                  <a16:creationId xmlns:a16="http://schemas.microsoft.com/office/drawing/2014/main" id="{0559A23A-9664-A081-5267-8A52A2E0D877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475;p17">
              <a:extLst>
                <a:ext uri="{FF2B5EF4-FFF2-40B4-BE49-F238E27FC236}">
                  <a16:creationId xmlns:a16="http://schemas.microsoft.com/office/drawing/2014/main" id="{8A371F55-9174-0ADB-EDE9-42779B938F8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476;p17">
              <a:extLst>
                <a:ext uri="{FF2B5EF4-FFF2-40B4-BE49-F238E27FC236}">
                  <a16:creationId xmlns:a16="http://schemas.microsoft.com/office/drawing/2014/main" id="{B4739A9A-71AD-0B72-12B9-245241EEA861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65" name="Google Shape;477;p17">
              <a:extLst>
                <a:ext uri="{FF2B5EF4-FFF2-40B4-BE49-F238E27FC236}">
                  <a16:creationId xmlns:a16="http://schemas.microsoft.com/office/drawing/2014/main" id="{04F3E529-D7BD-1E6B-072B-38922AB8259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4666" name="Google Shape;478;p17">
                <a:extLst>
                  <a:ext uri="{FF2B5EF4-FFF2-40B4-BE49-F238E27FC236}">
                    <a16:creationId xmlns:a16="http://schemas.microsoft.com/office/drawing/2014/main" id="{78FA1A63-F031-43CE-3459-C8A55CEC64DE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7" name="Google Shape;479;p17">
                <a:extLst>
                  <a:ext uri="{FF2B5EF4-FFF2-40B4-BE49-F238E27FC236}">
                    <a16:creationId xmlns:a16="http://schemas.microsoft.com/office/drawing/2014/main" id="{E6B3A124-2923-148D-7C89-1E701947CF4B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1B859654-4151-6A50-036F-42F502B8D137}"/>
              </a:ext>
            </a:extLst>
          </p:cNvPr>
          <p:cNvSpPr txBox="1"/>
          <p:nvPr/>
        </p:nvSpPr>
        <p:spPr>
          <a:xfrm>
            <a:off x="362537" y="827545"/>
            <a:ext cx="3748825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How to write test cases?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" name="Graphic 3" descr="Badge Question Mark with solid fill">
            <a:extLst>
              <a:ext uri="{FF2B5EF4-FFF2-40B4-BE49-F238E27FC236}">
                <a16:creationId xmlns:a16="http://schemas.microsoft.com/office/drawing/2014/main" id="{15915836-84BC-9E73-A1BE-CE75B2871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89" y="786416"/>
            <a:ext cx="415557" cy="415557"/>
          </a:xfrm>
          <a:prstGeom prst="rect">
            <a:avLst/>
          </a:prstGeom>
        </p:spPr>
      </p:pic>
      <p:grpSp>
        <p:nvGrpSpPr>
          <p:cNvPr id="22" name="Google Shape;1448;p24">
            <a:extLst>
              <a:ext uri="{FF2B5EF4-FFF2-40B4-BE49-F238E27FC236}">
                <a16:creationId xmlns:a16="http://schemas.microsoft.com/office/drawing/2014/main" id="{C2248ACB-B447-6EC7-F5F3-266CAE3F8036}"/>
              </a:ext>
            </a:extLst>
          </p:cNvPr>
          <p:cNvGrpSpPr/>
          <p:nvPr/>
        </p:nvGrpSpPr>
        <p:grpSpPr>
          <a:xfrm>
            <a:off x="743423" y="2720081"/>
            <a:ext cx="590840" cy="682345"/>
            <a:chOff x="3665759" y="2223718"/>
            <a:chExt cx="436237" cy="503799"/>
          </a:xfrm>
        </p:grpSpPr>
        <p:sp>
          <p:nvSpPr>
            <p:cNvPr id="23" name="Google Shape;1449;p24">
              <a:extLst>
                <a:ext uri="{FF2B5EF4-FFF2-40B4-BE49-F238E27FC236}">
                  <a16:creationId xmlns:a16="http://schemas.microsoft.com/office/drawing/2014/main" id="{44572DD8-DAF0-5F3C-5613-E220DA8BCE32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0;p24">
              <a:extLst>
                <a:ext uri="{FF2B5EF4-FFF2-40B4-BE49-F238E27FC236}">
                  <a16:creationId xmlns:a16="http://schemas.microsoft.com/office/drawing/2014/main" id="{41EE5049-703B-BE7F-CB4F-9E019318355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51;p24">
              <a:extLst>
                <a:ext uri="{FF2B5EF4-FFF2-40B4-BE49-F238E27FC236}">
                  <a16:creationId xmlns:a16="http://schemas.microsoft.com/office/drawing/2014/main" id="{ECDD3F3C-4ADD-E39A-2BDB-9E21E631A289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462;p24">
            <a:extLst>
              <a:ext uri="{FF2B5EF4-FFF2-40B4-BE49-F238E27FC236}">
                <a16:creationId xmlns:a16="http://schemas.microsoft.com/office/drawing/2014/main" id="{4483C3EF-AB22-61BF-7D4B-224EB33CB0E4}"/>
              </a:ext>
            </a:extLst>
          </p:cNvPr>
          <p:cNvSpPr txBox="1"/>
          <p:nvPr/>
        </p:nvSpPr>
        <p:spPr>
          <a:xfrm>
            <a:off x="1390923" y="1995653"/>
            <a:ext cx="7509237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Understand requirements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&amp; business rules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7" name="Google Shape;1468;p24">
            <a:extLst>
              <a:ext uri="{FF2B5EF4-FFF2-40B4-BE49-F238E27FC236}">
                <a16:creationId xmlns:a16="http://schemas.microsoft.com/office/drawing/2014/main" id="{0D176349-3045-6AE0-1A8F-2AA286CCE142}"/>
              </a:ext>
            </a:extLst>
          </p:cNvPr>
          <p:cNvSpPr txBox="1"/>
          <p:nvPr/>
        </p:nvSpPr>
        <p:spPr>
          <a:xfrm>
            <a:off x="1390923" y="3691565"/>
            <a:ext cx="7509237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Write test cases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covering different paths &amp; input variations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8" name="Google Shape;1474;p24">
            <a:extLst>
              <a:ext uri="{FF2B5EF4-FFF2-40B4-BE49-F238E27FC236}">
                <a16:creationId xmlns:a16="http://schemas.microsoft.com/office/drawing/2014/main" id="{D4BC1A8C-F92C-9562-B6FD-ECC29BAA4FC3}"/>
              </a:ext>
            </a:extLst>
          </p:cNvPr>
          <p:cNvSpPr txBox="1"/>
          <p:nvPr/>
        </p:nvSpPr>
        <p:spPr>
          <a:xfrm>
            <a:off x="1390923" y="2804198"/>
            <a:ext cx="7509237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Gather DB details: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tables, joins, triggers, procedures, parameters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29" name="Google Shape;1448;p24">
            <a:extLst>
              <a:ext uri="{FF2B5EF4-FFF2-40B4-BE49-F238E27FC236}">
                <a16:creationId xmlns:a16="http://schemas.microsoft.com/office/drawing/2014/main" id="{833015B0-A78F-6D53-B8A6-C8513BDE311A}"/>
              </a:ext>
            </a:extLst>
          </p:cNvPr>
          <p:cNvGrpSpPr/>
          <p:nvPr/>
        </p:nvGrpSpPr>
        <p:grpSpPr>
          <a:xfrm>
            <a:off x="751043" y="1880051"/>
            <a:ext cx="590840" cy="682345"/>
            <a:chOff x="3665759" y="2223718"/>
            <a:chExt cx="436237" cy="503799"/>
          </a:xfrm>
        </p:grpSpPr>
        <p:sp>
          <p:nvSpPr>
            <p:cNvPr id="30" name="Google Shape;1449;p24">
              <a:extLst>
                <a:ext uri="{FF2B5EF4-FFF2-40B4-BE49-F238E27FC236}">
                  <a16:creationId xmlns:a16="http://schemas.microsoft.com/office/drawing/2014/main" id="{0C45E352-2448-C0B6-53D4-3406F802C5A2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0;p24">
              <a:extLst>
                <a:ext uri="{FF2B5EF4-FFF2-40B4-BE49-F238E27FC236}">
                  <a16:creationId xmlns:a16="http://schemas.microsoft.com/office/drawing/2014/main" id="{5B605523-D681-1F2A-8763-8BEB4080ED9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1;p24">
              <a:extLst>
                <a:ext uri="{FF2B5EF4-FFF2-40B4-BE49-F238E27FC236}">
                  <a16:creationId xmlns:a16="http://schemas.microsoft.com/office/drawing/2014/main" id="{97362432-DC2F-377A-D2D8-F370D1E77AB2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1448;p24">
            <a:extLst>
              <a:ext uri="{FF2B5EF4-FFF2-40B4-BE49-F238E27FC236}">
                <a16:creationId xmlns:a16="http://schemas.microsoft.com/office/drawing/2014/main" id="{785F4D8D-22A2-36BC-D090-DD7780A98967}"/>
              </a:ext>
            </a:extLst>
          </p:cNvPr>
          <p:cNvGrpSpPr/>
          <p:nvPr/>
        </p:nvGrpSpPr>
        <p:grpSpPr>
          <a:xfrm>
            <a:off x="741750" y="3578405"/>
            <a:ext cx="590840" cy="682345"/>
            <a:chOff x="3665759" y="2223718"/>
            <a:chExt cx="436237" cy="503799"/>
          </a:xfrm>
        </p:grpSpPr>
        <p:sp>
          <p:nvSpPr>
            <p:cNvPr id="34" name="Google Shape;1449;p24">
              <a:extLst>
                <a:ext uri="{FF2B5EF4-FFF2-40B4-BE49-F238E27FC236}">
                  <a16:creationId xmlns:a16="http://schemas.microsoft.com/office/drawing/2014/main" id="{2075F64B-A036-A0F4-0FAE-896B024E3D5C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50;p24">
              <a:extLst>
                <a:ext uri="{FF2B5EF4-FFF2-40B4-BE49-F238E27FC236}">
                  <a16:creationId xmlns:a16="http://schemas.microsoft.com/office/drawing/2014/main" id="{46E0B2D4-73BC-F833-CD29-CDD0529CBB0A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51;p24">
              <a:extLst>
                <a:ext uri="{FF2B5EF4-FFF2-40B4-BE49-F238E27FC236}">
                  <a16:creationId xmlns:a16="http://schemas.microsoft.com/office/drawing/2014/main" id="{28459B0C-FEC4-28A6-7D31-E43B50D41B4D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1585;p25">
            <a:extLst>
              <a:ext uri="{FF2B5EF4-FFF2-40B4-BE49-F238E27FC236}">
                <a16:creationId xmlns:a16="http://schemas.microsoft.com/office/drawing/2014/main" id="{BF8A9B93-C71F-AB80-3EDF-AA752426517B}"/>
              </a:ext>
            </a:extLst>
          </p:cNvPr>
          <p:cNvSpPr txBox="1"/>
          <p:nvPr/>
        </p:nvSpPr>
        <p:spPr>
          <a:xfrm>
            <a:off x="2707687" y="1433645"/>
            <a:ext cx="372862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Basic Principles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8396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581D37FF-71BE-68B0-F535-EA393854D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C2BBA2AB-0F62-DDAB-F428-A49C3159D1F9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F431792E-7D74-FB68-F930-A4F9A30E3014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7394BF5F-28CB-9026-916D-BF36D130B205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089E03E2-AA49-C768-B4CE-96A789FAAA3E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" name="Google Shape;433;p17">
            <a:extLst>
              <a:ext uri="{FF2B5EF4-FFF2-40B4-BE49-F238E27FC236}">
                <a16:creationId xmlns:a16="http://schemas.microsoft.com/office/drawing/2014/main" id="{FDB0CDBC-9766-C2A4-89D3-D7B3102D94D5}"/>
              </a:ext>
            </a:extLst>
          </p:cNvPr>
          <p:cNvGrpSpPr/>
          <p:nvPr/>
        </p:nvGrpSpPr>
        <p:grpSpPr>
          <a:xfrm>
            <a:off x="1154324" y="2097491"/>
            <a:ext cx="759951" cy="1022402"/>
            <a:chOff x="3478424" y="1308364"/>
            <a:chExt cx="2187185" cy="2942536"/>
          </a:xfrm>
        </p:grpSpPr>
        <p:sp>
          <p:nvSpPr>
            <p:cNvPr id="6" name="Google Shape;434;p17">
              <a:extLst>
                <a:ext uri="{FF2B5EF4-FFF2-40B4-BE49-F238E27FC236}">
                  <a16:creationId xmlns:a16="http://schemas.microsoft.com/office/drawing/2014/main" id="{53E87CC7-3171-DEAD-1ED3-09E88DF28CCD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5;p17">
              <a:extLst>
                <a:ext uri="{FF2B5EF4-FFF2-40B4-BE49-F238E27FC236}">
                  <a16:creationId xmlns:a16="http://schemas.microsoft.com/office/drawing/2014/main" id="{1EDF6492-6ED1-41F5-CA39-5D537466D368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6;p17">
              <a:extLst>
                <a:ext uri="{FF2B5EF4-FFF2-40B4-BE49-F238E27FC236}">
                  <a16:creationId xmlns:a16="http://schemas.microsoft.com/office/drawing/2014/main" id="{DD1022B6-5BC4-E01C-8D02-D28EE6814DBC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7;p17">
              <a:extLst>
                <a:ext uri="{FF2B5EF4-FFF2-40B4-BE49-F238E27FC236}">
                  <a16:creationId xmlns:a16="http://schemas.microsoft.com/office/drawing/2014/main" id="{1C752DDD-DBA0-F13A-F2D5-2DB33E815C4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8;p17">
              <a:extLst>
                <a:ext uri="{FF2B5EF4-FFF2-40B4-BE49-F238E27FC236}">
                  <a16:creationId xmlns:a16="http://schemas.microsoft.com/office/drawing/2014/main" id="{23D40CC9-1F76-9B28-C2A5-E95F2956B0EB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9;p17">
              <a:extLst>
                <a:ext uri="{FF2B5EF4-FFF2-40B4-BE49-F238E27FC236}">
                  <a16:creationId xmlns:a16="http://schemas.microsoft.com/office/drawing/2014/main" id="{542D9A17-2E63-6CDF-EF2D-DD09A0C284D7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0;p17">
              <a:extLst>
                <a:ext uri="{FF2B5EF4-FFF2-40B4-BE49-F238E27FC236}">
                  <a16:creationId xmlns:a16="http://schemas.microsoft.com/office/drawing/2014/main" id="{0D235249-6248-B6E1-B541-E8E341AACBFB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1;p17">
              <a:extLst>
                <a:ext uri="{FF2B5EF4-FFF2-40B4-BE49-F238E27FC236}">
                  <a16:creationId xmlns:a16="http://schemas.microsoft.com/office/drawing/2014/main" id="{73232EB9-ABA2-4987-DBEC-5B1614EF57AA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2;p17">
              <a:extLst>
                <a:ext uri="{FF2B5EF4-FFF2-40B4-BE49-F238E27FC236}">
                  <a16:creationId xmlns:a16="http://schemas.microsoft.com/office/drawing/2014/main" id="{230FB2E4-A2C3-5914-D194-8E5A9177EAC6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3;p17">
              <a:extLst>
                <a:ext uri="{FF2B5EF4-FFF2-40B4-BE49-F238E27FC236}">
                  <a16:creationId xmlns:a16="http://schemas.microsoft.com/office/drawing/2014/main" id="{925DEF76-7992-26CB-FF3B-96A1493BEB63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4;p17">
              <a:extLst>
                <a:ext uri="{FF2B5EF4-FFF2-40B4-BE49-F238E27FC236}">
                  <a16:creationId xmlns:a16="http://schemas.microsoft.com/office/drawing/2014/main" id="{3E773913-C1AA-CE5C-B5F4-BA18747693C4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5;p17">
              <a:extLst>
                <a:ext uri="{FF2B5EF4-FFF2-40B4-BE49-F238E27FC236}">
                  <a16:creationId xmlns:a16="http://schemas.microsoft.com/office/drawing/2014/main" id="{90616B22-9322-D6DD-3142-3B62655D68D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6;p17">
              <a:extLst>
                <a:ext uri="{FF2B5EF4-FFF2-40B4-BE49-F238E27FC236}">
                  <a16:creationId xmlns:a16="http://schemas.microsoft.com/office/drawing/2014/main" id="{2513381F-5FB1-CC5D-8B4E-8DA4150B176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7;p17">
              <a:extLst>
                <a:ext uri="{FF2B5EF4-FFF2-40B4-BE49-F238E27FC236}">
                  <a16:creationId xmlns:a16="http://schemas.microsoft.com/office/drawing/2014/main" id="{5ED91A5E-AA72-0E99-B8F0-CF0B23F08928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17">
              <a:extLst>
                <a:ext uri="{FF2B5EF4-FFF2-40B4-BE49-F238E27FC236}">
                  <a16:creationId xmlns:a16="http://schemas.microsoft.com/office/drawing/2014/main" id="{CC6CDDF2-1CDF-D775-0DBF-0191C8E6078C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17">
              <a:extLst>
                <a:ext uri="{FF2B5EF4-FFF2-40B4-BE49-F238E27FC236}">
                  <a16:creationId xmlns:a16="http://schemas.microsoft.com/office/drawing/2014/main" id="{6ED3369E-2913-E90C-81B6-F542E7D51BC6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0;p17">
              <a:extLst>
                <a:ext uri="{FF2B5EF4-FFF2-40B4-BE49-F238E27FC236}">
                  <a16:creationId xmlns:a16="http://schemas.microsoft.com/office/drawing/2014/main" id="{B404EAB4-F431-CE2C-8BF7-70B12B96108F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1;p17">
              <a:extLst>
                <a:ext uri="{FF2B5EF4-FFF2-40B4-BE49-F238E27FC236}">
                  <a16:creationId xmlns:a16="http://schemas.microsoft.com/office/drawing/2014/main" id="{42CEF563-EEDB-8D00-6D15-1FB4907DFBFA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2;p17">
              <a:extLst>
                <a:ext uri="{FF2B5EF4-FFF2-40B4-BE49-F238E27FC236}">
                  <a16:creationId xmlns:a16="http://schemas.microsoft.com/office/drawing/2014/main" id="{2B900DC9-85E6-5D84-A55C-52F58ABD5FA4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3;p17">
              <a:extLst>
                <a:ext uri="{FF2B5EF4-FFF2-40B4-BE49-F238E27FC236}">
                  <a16:creationId xmlns:a16="http://schemas.microsoft.com/office/drawing/2014/main" id="{1AE0BF25-0007-E9AE-A35D-16EF36D0F905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4;p17">
              <a:extLst>
                <a:ext uri="{FF2B5EF4-FFF2-40B4-BE49-F238E27FC236}">
                  <a16:creationId xmlns:a16="http://schemas.microsoft.com/office/drawing/2014/main" id="{8F987973-E024-C351-0251-B226D8A38994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5;p17">
              <a:extLst>
                <a:ext uri="{FF2B5EF4-FFF2-40B4-BE49-F238E27FC236}">
                  <a16:creationId xmlns:a16="http://schemas.microsoft.com/office/drawing/2014/main" id="{2E77480B-1A19-6B64-4CDE-8E3F0E9D29A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6;p17">
              <a:extLst>
                <a:ext uri="{FF2B5EF4-FFF2-40B4-BE49-F238E27FC236}">
                  <a16:creationId xmlns:a16="http://schemas.microsoft.com/office/drawing/2014/main" id="{2EB86E72-A505-37CA-8493-DD93817985F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7;p17">
              <a:extLst>
                <a:ext uri="{FF2B5EF4-FFF2-40B4-BE49-F238E27FC236}">
                  <a16:creationId xmlns:a16="http://schemas.microsoft.com/office/drawing/2014/main" id="{6784527F-A122-1C22-F26C-D088792FD182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8;p17">
              <a:extLst>
                <a:ext uri="{FF2B5EF4-FFF2-40B4-BE49-F238E27FC236}">
                  <a16:creationId xmlns:a16="http://schemas.microsoft.com/office/drawing/2014/main" id="{C85366A6-56A4-7CAE-022E-B50D1BDEB391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9;p17">
              <a:extLst>
                <a:ext uri="{FF2B5EF4-FFF2-40B4-BE49-F238E27FC236}">
                  <a16:creationId xmlns:a16="http://schemas.microsoft.com/office/drawing/2014/main" id="{BC56645F-BBB0-3577-D875-3E62E34E454A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0;p17">
              <a:extLst>
                <a:ext uri="{FF2B5EF4-FFF2-40B4-BE49-F238E27FC236}">
                  <a16:creationId xmlns:a16="http://schemas.microsoft.com/office/drawing/2014/main" id="{C272A081-88D2-FAD3-3E61-4E7E51241810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1;p17">
              <a:extLst>
                <a:ext uri="{FF2B5EF4-FFF2-40B4-BE49-F238E27FC236}">
                  <a16:creationId xmlns:a16="http://schemas.microsoft.com/office/drawing/2014/main" id="{752288D5-D2B2-D723-18F2-5CCB50430124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2;p17">
              <a:extLst>
                <a:ext uri="{FF2B5EF4-FFF2-40B4-BE49-F238E27FC236}">
                  <a16:creationId xmlns:a16="http://schemas.microsoft.com/office/drawing/2014/main" id="{B1958869-6657-8AC3-F62F-C41ED5B83385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3;p17">
              <a:extLst>
                <a:ext uri="{FF2B5EF4-FFF2-40B4-BE49-F238E27FC236}">
                  <a16:creationId xmlns:a16="http://schemas.microsoft.com/office/drawing/2014/main" id="{E7CCE2E4-DAB0-5038-51A3-E55358E79FC0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4;p17">
              <a:extLst>
                <a:ext uri="{FF2B5EF4-FFF2-40B4-BE49-F238E27FC236}">
                  <a16:creationId xmlns:a16="http://schemas.microsoft.com/office/drawing/2014/main" id="{FC1A3AC0-8242-5421-E7AA-A8823AEFC586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5;p17">
              <a:extLst>
                <a:ext uri="{FF2B5EF4-FFF2-40B4-BE49-F238E27FC236}">
                  <a16:creationId xmlns:a16="http://schemas.microsoft.com/office/drawing/2014/main" id="{0043BD94-F9F1-123D-FC5B-8167700E704C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6;p17">
              <a:extLst>
                <a:ext uri="{FF2B5EF4-FFF2-40B4-BE49-F238E27FC236}">
                  <a16:creationId xmlns:a16="http://schemas.microsoft.com/office/drawing/2014/main" id="{BAD5F29C-C4E0-2B55-6D66-7EEB20DB7302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7;p17">
              <a:extLst>
                <a:ext uri="{FF2B5EF4-FFF2-40B4-BE49-F238E27FC236}">
                  <a16:creationId xmlns:a16="http://schemas.microsoft.com/office/drawing/2014/main" id="{73F34C89-033C-1B06-3B12-14F4BC6D44FB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8;p17">
              <a:extLst>
                <a:ext uri="{FF2B5EF4-FFF2-40B4-BE49-F238E27FC236}">
                  <a16:creationId xmlns:a16="http://schemas.microsoft.com/office/drawing/2014/main" id="{19D0AF09-EF78-724B-06D4-A21C03C97A43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9;p17">
              <a:extLst>
                <a:ext uri="{FF2B5EF4-FFF2-40B4-BE49-F238E27FC236}">
                  <a16:creationId xmlns:a16="http://schemas.microsoft.com/office/drawing/2014/main" id="{2ACF1F16-2C91-B93D-877D-B033704AFDD7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0;p17">
              <a:extLst>
                <a:ext uri="{FF2B5EF4-FFF2-40B4-BE49-F238E27FC236}">
                  <a16:creationId xmlns:a16="http://schemas.microsoft.com/office/drawing/2014/main" id="{377B8E9A-3AD3-337E-FDC6-51646258590E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1;p17">
              <a:extLst>
                <a:ext uri="{FF2B5EF4-FFF2-40B4-BE49-F238E27FC236}">
                  <a16:creationId xmlns:a16="http://schemas.microsoft.com/office/drawing/2014/main" id="{8794B90D-CFE1-9081-0270-843ACDD9B004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2;p17">
              <a:extLst>
                <a:ext uri="{FF2B5EF4-FFF2-40B4-BE49-F238E27FC236}">
                  <a16:creationId xmlns:a16="http://schemas.microsoft.com/office/drawing/2014/main" id="{1CD158BA-A52A-CA25-9284-ADDE2AE845D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3;p17">
              <a:extLst>
                <a:ext uri="{FF2B5EF4-FFF2-40B4-BE49-F238E27FC236}">
                  <a16:creationId xmlns:a16="http://schemas.microsoft.com/office/drawing/2014/main" id="{DB3CC424-A7DD-FDC2-82B9-0E52A75F3097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4;p17">
              <a:extLst>
                <a:ext uri="{FF2B5EF4-FFF2-40B4-BE49-F238E27FC236}">
                  <a16:creationId xmlns:a16="http://schemas.microsoft.com/office/drawing/2014/main" id="{02126C49-CBFC-66B3-BD8F-ECF025DED84E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5;p17">
              <a:extLst>
                <a:ext uri="{FF2B5EF4-FFF2-40B4-BE49-F238E27FC236}">
                  <a16:creationId xmlns:a16="http://schemas.microsoft.com/office/drawing/2014/main" id="{53A2EF6F-7046-0CD6-3820-690E6D06C3D8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6;p17">
              <a:extLst>
                <a:ext uri="{FF2B5EF4-FFF2-40B4-BE49-F238E27FC236}">
                  <a16:creationId xmlns:a16="http://schemas.microsoft.com/office/drawing/2014/main" id="{F86C8E16-5A8A-C15C-0B16-1EC55AA935B0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477;p17">
              <a:extLst>
                <a:ext uri="{FF2B5EF4-FFF2-40B4-BE49-F238E27FC236}">
                  <a16:creationId xmlns:a16="http://schemas.microsoft.com/office/drawing/2014/main" id="{59C5511C-3338-51D5-9F55-8A0609DFED2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6" name="Google Shape;478;p17">
                <a:extLst>
                  <a:ext uri="{FF2B5EF4-FFF2-40B4-BE49-F238E27FC236}">
                    <a16:creationId xmlns:a16="http://schemas.microsoft.com/office/drawing/2014/main" id="{145C8019-C9E8-3998-576F-CEC09083407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479;p17">
                <a:extLst>
                  <a:ext uri="{FF2B5EF4-FFF2-40B4-BE49-F238E27FC236}">
                    <a16:creationId xmlns:a16="http://schemas.microsoft.com/office/drawing/2014/main" id="{94DAA73C-8349-6CD4-E09A-81655CC54A6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2720;p34">
            <a:extLst>
              <a:ext uri="{FF2B5EF4-FFF2-40B4-BE49-F238E27FC236}">
                <a16:creationId xmlns:a16="http://schemas.microsoft.com/office/drawing/2014/main" id="{A2F47D3F-378C-F9A1-233B-9313CC7CCCE7}"/>
              </a:ext>
            </a:extLst>
          </p:cNvPr>
          <p:cNvGrpSpPr/>
          <p:nvPr/>
        </p:nvGrpSpPr>
        <p:grpSpPr>
          <a:xfrm rot="5400000">
            <a:off x="-120465" y="1399141"/>
            <a:ext cx="3726503" cy="2784601"/>
            <a:chOff x="2429225" y="2089513"/>
            <a:chExt cx="4142400" cy="2784601"/>
          </a:xfrm>
        </p:grpSpPr>
        <p:sp>
          <p:nvSpPr>
            <p:cNvPr id="69" name="Google Shape;2721;p34">
              <a:extLst>
                <a:ext uri="{FF2B5EF4-FFF2-40B4-BE49-F238E27FC236}">
                  <a16:creationId xmlns:a16="http://schemas.microsoft.com/office/drawing/2014/main" id="{90B0451F-438D-ACC2-C3EF-28BF556535FB}"/>
                </a:ext>
              </a:extLst>
            </p:cNvPr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22;p34">
              <a:extLst>
                <a:ext uri="{FF2B5EF4-FFF2-40B4-BE49-F238E27FC236}">
                  <a16:creationId xmlns:a16="http://schemas.microsoft.com/office/drawing/2014/main" id="{49C6F2FC-7F82-0C74-4DF7-BFB62002D664}"/>
                </a:ext>
              </a:extLst>
            </p:cNvPr>
            <p:cNvSpPr/>
            <p:nvPr/>
          </p:nvSpPr>
          <p:spPr>
            <a:xfrm>
              <a:off x="2429225" y="2089514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1" name="Google Shape;2790;p34">
            <a:extLst>
              <a:ext uri="{FF2B5EF4-FFF2-40B4-BE49-F238E27FC236}">
                <a16:creationId xmlns:a16="http://schemas.microsoft.com/office/drawing/2014/main" id="{A44E888B-60DB-D15B-1663-21C4C2437613}"/>
              </a:ext>
            </a:extLst>
          </p:cNvPr>
          <p:cNvSpPr txBox="1"/>
          <p:nvPr/>
        </p:nvSpPr>
        <p:spPr>
          <a:xfrm>
            <a:off x="3423133" y="2582720"/>
            <a:ext cx="449404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Parameters / Data: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Input data</a:t>
            </a:r>
          </a:p>
        </p:txBody>
      </p:sp>
      <p:sp>
        <p:nvSpPr>
          <p:cNvPr id="72" name="Google Shape;2793;p34">
            <a:extLst>
              <a:ext uri="{FF2B5EF4-FFF2-40B4-BE49-F238E27FC236}">
                <a16:creationId xmlns:a16="http://schemas.microsoft.com/office/drawing/2014/main" id="{912884E2-985E-5ACF-7B0F-7122E5BE4700}"/>
              </a:ext>
            </a:extLst>
          </p:cNvPr>
          <p:cNvSpPr txBox="1"/>
          <p:nvPr/>
        </p:nvSpPr>
        <p:spPr>
          <a:xfrm>
            <a:off x="2700533" y="839781"/>
            <a:ext cx="569407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Tracking Information: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Case ID</a:t>
            </a:r>
          </a:p>
        </p:txBody>
      </p:sp>
      <p:sp>
        <p:nvSpPr>
          <p:cNvPr id="73" name="Google Shape;2796;p34">
            <a:extLst>
              <a:ext uri="{FF2B5EF4-FFF2-40B4-BE49-F238E27FC236}">
                <a16:creationId xmlns:a16="http://schemas.microsoft.com/office/drawing/2014/main" id="{482896D3-4923-1B89-3E8B-6E30F066C798}"/>
              </a:ext>
            </a:extLst>
          </p:cNvPr>
          <p:cNvSpPr txBox="1"/>
          <p:nvPr/>
        </p:nvSpPr>
        <p:spPr>
          <a:xfrm>
            <a:off x="3257057" y="1616321"/>
            <a:ext cx="577694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Description: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Objective / Purpose; Steps / Procedures; SQL script (if needed)</a:t>
            </a:r>
          </a:p>
        </p:txBody>
      </p:sp>
      <p:grpSp>
        <p:nvGrpSpPr>
          <p:cNvPr id="74" name="Google Shape;2803;p34">
            <a:extLst>
              <a:ext uri="{FF2B5EF4-FFF2-40B4-BE49-F238E27FC236}">
                <a16:creationId xmlns:a16="http://schemas.microsoft.com/office/drawing/2014/main" id="{C67C4C02-E5D6-BE36-84B4-8E049BBB1112}"/>
              </a:ext>
            </a:extLst>
          </p:cNvPr>
          <p:cNvGrpSpPr/>
          <p:nvPr/>
        </p:nvGrpSpPr>
        <p:grpSpPr>
          <a:xfrm>
            <a:off x="2871476" y="1761763"/>
            <a:ext cx="192686" cy="222528"/>
            <a:chOff x="3669150" y="2223718"/>
            <a:chExt cx="436237" cy="503799"/>
          </a:xfrm>
        </p:grpSpPr>
        <p:sp>
          <p:nvSpPr>
            <p:cNvPr id="75" name="Google Shape;2804;p34">
              <a:extLst>
                <a:ext uri="{FF2B5EF4-FFF2-40B4-BE49-F238E27FC236}">
                  <a16:creationId xmlns:a16="http://schemas.microsoft.com/office/drawing/2014/main" id="{1DBF4092-6364-3098-1F09-F44A49D0BB1D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05;p34">
              <a:extLst>
                <a:ext uri="{FF2B5EF4-FFF2-40B4-BE49-F238E27FC236}">
                  <a16:creationId xmlns:a16="http://schemas.microsoft.com/office/drawing/2014/main" id="{DC971B99-748B-BD7A-9304-FA9855BCC902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06;p34">
              <a:extLst>
                <a:ext uri="{FF2B5EF4-FFF2-40B4-BE49-F238E27FC236}">
                  <a16:creationId xmlns:a16="http://schemas.microsoft.com/office/drawing/2014/main" id="{87CBA423-4CB9-4F27-E5A3-721F0127B41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2811;p34">
            <a:extLst>
              <a:ext uri="{FF2B5EF4-FFF2-40B4-BE49-F238E27FC236}">
                <a16:creationId xmlns:a16="http://schemas.microsoft.com/office/drawing/2014/main" id="{0FAA1813-6401-851A-BF9E-2AE0E25BA215}"/>
              </a:ext>
            </a:extLst>
          </p:cNvPr>
          <p:cNvGrpSpPr/>
          <p:nvPr/>
        </p:nvGrpSpPr>
        <p:grpSpPr>
          <a:xfrm>
            <a:off x="2213718" y="975250"/>
            <a:ext cx="192686" cy="222528"/>
            <a:chOff x="3669150" y="2223718"/>
            <a:chExt cx="436237" cy="503799"/>
          </a:xfrm>
        </p:grpSpPr>
        <p:sp>
          <p:nvSpPr>
            <p:cNvPr id="79" name="Google Shape;2812;p34">
              <a:extLst>
                <a:ext uri="{FF2B5EF4-FFF2-40B4-BE49-F238E27FC236}">
                  <a16:creationId xmlns:a16="http://schemas.microsoft.com/office/drawing/2014/main" id="{CBE28F91-6DB0-ED27-27BA-FD4107E35E38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13;p34">
              <a:extLst>
                <a:ext uri="{FF2B5EF4-FFF2-40B4-BE49-F238E27FC236}">
                  <a16:creationId xmlns:a16="http://schemas.microsoft.com/office/drawing/2014/main" id="{18D4A5AD-61F9-4E99-F9D2-6387E1BD6D70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4;p34">
              <a:extLst>
                <a:ext uri="{FF2B5EF4-FFF2-40B4-BE49-F238E27FC236}">
                  <a16:creationId xmlns:a16="http://schemas.microsoft.com/office/drawing/2014/main" id="{ACBE0B85-E58C-6E5B-FA96-52701BE759A1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2815;p34">
            <a:extLst>
              <a:ext uri="{FF2B5EF4-FFF2-40B4-BE49-F238E27FC236}">
                <a16:creationId xmlns:a16="http://schemas.microsoft.com/office/drawing/2014/main" id="{B8273F14-B11C-6765-DF74-575524DEDA25}"/>
              </a:ext>
            </a:extLst>
          </p:cNvPr>
          <p:cNvGrpSpPr/>
          <p:nvPr/>
        </p:nvGrpSpPr>
        <p:grpSpPr>
          <a:xfrm>
            <a:off x="3045616" y="2699714"/>
            <a:ext cx="192686" cy="222528"/>
            <a:chOff x="3669150" y="2223718"/>
            <a:chExt cx="436237" cy="503799"/>
          </a:xfrm>
        </p:grpSpPr>
        <p:sp>
          <p:nvSpPr>
            <p:cNvPr id="83" name="Google Shape;2816;p34">
              <a:extLst>
                <a:ext uri="{FF2B5EF4-FFF2-40B4-BE49-F238E27FC236}">
                  <a16:creationId xmlns:a16="http://schemas.microsoft.com/office/drawing/2014/main" id="{EC8E83C5-1C6A-DE9E-D378-EB9B3F89FEE4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17;p34">
              <a:extLst>
                <a:ext uri="{FF2B5EF4-FFF2-40B4-BE49-F238E27FC236}">
                  <a16:creationId xmlns:a16="http://schemas.microsoft.com/office/drawing/2014/main" id="{23B0832A-2803-23AA-05A9-862D104AD6E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18;p34">
              <a:extLst>
                <a:ext uri="{FF2B5EF4-FFF2-40B4-BE49-F238E27FC236}">
                  <a16:creationId xmlns:a16="http://schemas.microsoft.com/office/drawing/2014/main" id="{4359BE0A-30F8-234F-B47A-6358AC86BF92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2819;p34">
            <a:extLst>
              <a:ext uri="{FF2B5EF4-FFF2-40B4-BE49-F238E27FC236}">
                <a16:creationId xmlns:a16="http://schemas.microsoft.com/office/drawing/2014/main" id="{364374E9-9A5F-4B25-E000-BB9B2A51EA67}"/>
              </a:ext>
            </a:extLst>
          </p:cNvPr>
          <p:cNvGrpSpPr/>
          <p:nvPr/>
        </p:nvGrpSpPr>
        <p:grpSpPr>
          <a:xfrm>
            <a:off x="2135585" y="4434708"/>
            <a:ext cx="192686" cy="222528"/>
            <a:chOff x="3669150" y="2223718"/>
            <a:chExt cx="436237" cy="503799"/>
          </a:xfrm>
        </p:grpSpPr>
        <p:sp>
          <p:nvSpPr>
            <p:cNvPr id="90" name="Google Shape;2820;p34">
              <a:extLst>
                <a:ext uri="{FF2B5EF4-FFF2-40B4-BE49-F238E27FC236}">
                  <a16:creationId xmlns:a16="http://schemas.microsoft.com/office/drawing/2014/main" id="{E5D4BB2A-6EBC-4837-C21B-E60D17C4E881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1;p34">
              <a:extLst>
                <a:ext uri="{FF2B5EF4-FFF2-40B4-BE49-F238E27FC236}">
                  <a16:creationId xmlns:a16="http://schemas.microsoft.com/office/drawing/2014/main" id="{A74BD47A-5BD9-DD79-FCD1-D6B2A63D37FD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22;p34">
              <a:extLst>
                <a:ext uri="{FF2B5EF4-FFF2-40B4-BE49-F238E27FC236}">
                  <a16:creationId xmlns:a16="http://schemas.microsoft.com/office/drawing/2014/main" id="{1CFEB197-3879-F263-B945-9E24E6D57D3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2823;p34">
            <a:extLst>
              <a:ext uri="{FF2B5EF4-FFF2-40B4-BE49-F238E27FC236}">
                <a16:creationId xmlns:a16="http://schemas.microsoft.com/office/drawing/2014/main" id="{B844D27C-2470-9917-F465-57AB14A1E5D8}"/>
              </a:ext>
            </a:extLst>
          </p:cNvPr>
          <p:cNvGrpSpPr/>
          <p:nvPr/>
        </p:nvGrpSpPr>
        <p:grpSpPr>
          <a:xfrm>
            <a:off x="2828985" y="3662240"/>
            <a:ext cx="192686" cy="222528"/>
            <a:chOff x="3669150" y="2223718"/>
            <a:chExt cx="436237" cy="503799"/>
          </a:xfrm>
        </p:grpSpPr>
        <p:sp>
          <p:nvSpPr>
            <p:cNvPr id="94" name="Google Shape;2824;p34">
              <a:extLst>
                <a:ext uri="{FF2B5EF4-FFF2-40B4-BE49-F238E27FC236}">
                  <a16:creationId xmlns:a16="http://schemas.microsoft.com/office/drawing/2014/main" id="{71359CE5-C389-8882-7FBB-7EEFF2BFCA93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25;p34">
              <a:extLst>
                <a:ext uri="{FF2B5EF4-FFF2-40B4-BE49-F238E27FC236}">
                  <a16:creationId xmlns:a16="http://schemas.microsoft.com/office/drawing/2014/main" id="{7199DC2E-95A0-1270-97B7-FB001255B38A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26;p34">
              <a:extLst>
                <a:ext uri="{FF2B5EF4-FFF2-40B4-BE49-F238E27FC236}">
                  <a16:creationId xmlns:a16="http://schemas.microsoft.com/office/drawing/2014/main" id="{347FC11B-57E3-833B-601A-55F6E16FDDCD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2793;p34">
            <a:extLst>
              <a:ext uri="{FF2B5EF4-FFF2-40B4-BE49-F238E27FC236}">
                <a16:creationId xmlns:a16="http://schemas.microsoft.com/office/drawing/2014/main" id="{5E5D5A1E-BDEC-B7FE-1F3F-AA491C418A21}"/>
              </a:ext>
            </a:extLst>
          </p:cNvPr>
          <p:cNvSpPr txBox="1"/>
          <p:nvPr/>
        </p:nvSpPr>
        <p:spPr>
          <a:xfrm>
            <a:off x="368068" y="3234392"/>
            <a:ext cx="2332465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Standard Test Case Components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8" name="Google Shape;2790;p34">
            <a:extLst>
              <a:ext uri="{FF2B5EF4-FFF2-40B4-BE49-F238E27FC236}">
                <a16:creationId xmlns:a16="http://schemas.microsoft.com/office/drawing/2014/main" id="{8EA1D493-C47B-5488-7564-7400518AFA5B}"/>
              </a:ext>
            </a:extLst>
          </p:cNvPr>
          <p:cNvSpPr txBox="1"/>
          <p:nvPr/>
        </p:nvSpPr>
        <p:spPr>
          <a:xfrm>
            <a:off x="3257057" y="3560762"/>
            <a:ext cx="4821804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Results: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Expected result; Observed result (during execution)</a:t>
            </a:r>
          </a:p>
        </p:txBody>
      </p:sp>
      <p:sp>
        <p:nvSpPr>
          <p:cNvPr id="99" name="Google Shape;2790;p34">
            <a:extLst>
              <a:ext uri="{FF2B5EF4-FFF2-40B4-BE49-F238E27FC236}">
                <a16:creationId xmlns:a16="http://schemas.microsoft.com/office/drawing/2014/main" id="{6C5875A1-E4D2-038C-D172-B085FC4A1E44}"/>
              </a:ext>
            </a:extLst>
          </p:cNvPr>
          <p:cNvSpPr txBox="1"/>
          <p:nvPr/>
        </p:nvSpPr>
        <p:spPr>
          <a:xfrm>
            <a:off x="2638658" y="4332915"/>
            <a:ext cx="563666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Management Information: </a:t>
            </a:r>
            <a:r>
              <a:rPr lang="fr-FR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Environment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(e.g., Local Dev DB); </a:t>
            </a:r>
            <a:r>
              <a:rPr lang="fr-FR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Status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fr-FR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Pass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/Fail/etc.); Notes / </a:t>
            </a:r>
            <a:r>
              <a:rPr lang="fr-FR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Comments</a:t>
            </a:r>
            <a:endParaRPr lang="fr-FR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112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82722928-B0F7-708E-3977-092538A41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8;p18">
            <a:extLst>
              <a:ext uri="{FF2B5EF4-FFF2-40B4-BE49-F238E27FC236}">
                <a16:creationId xmlns:a16="http://schemas.microsoft.com/office/drawing/2014/main" id="{38DD77C7-044D-BCFC-7833-8ADCCD72385C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E0A71E89-918A-76F7-7A26-66BF8F8BC5CF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09413A3A-7ED4-DDE1-B50A-D73EA35E1842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AA69C911-BC5E-4D15-29D1-AF33769B7C49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" name="Google Shape;433;p17">
            <a:extLst>
              <a:ext uri="{FF2B5EF4-FFF2-40B4-BE49-F238E27FC236}">
                <a16:creationId xmlns:a16="http://schemas.microsoft.com/office/drawing/2014/main" id="{2D644E30-7DE0-4814-F0DA-6A1F4EFAAD5B}"/>
              </a:ext>
            </a:extLst>
          </p:cNvPr>
          <p:cNvGrpSpPr/>
          <p:nvPr/>
        </p:nvGrpSpPr>
        <p:grpSpPr>
          <a:xfrm>
            <a:off x="1154324" y="2097491"/>
            <a:ext cx="759951" cy="1022402"/>
            <a:chOff x="3478424" y="1308364"/>
            <a:chExt cx="2187185" cy="2942536"/>
          </a:xfrm>
        </p:grpSpPr>
        <p:sp>
          <p:nvSpPr>
            <p:cNvPr id="6" name="Google Shape;434;p17">
              <a:extLst>
                <a:ext uri="{FF2B5EF4-FFF2-40B4-BE49-F238E27FC236}">
                  <a16:creationId xmlns:a16="http://schemas.microsoft.com/office/drawing/2014/main" id="{F6E6D21C-67CD-EB13-07F7-1ADB357BF808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5;p17">
              <a:extLst>
                <a:ext uri="{FF2B5EF4-FFF2-40B4-BE49-F238E27FC236}">
                  <a16:creationId xmlns:a16="http://schemas.microsoft.com/office/drawing/2014/main" id="{E9848033-2F05-A0D9-86EB-39343116F128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6;p17">
              <a:extLst>
                <a:ext uri="{FF2B5EF4-FFF2-40B4-BE49-F238E27FC236}">
                  <a16:creationId xmlns:a16="http://schemas.microsoft.com/office/drawing/2014/main" id="{0672503B-6AD5-2981-FC96-BE91FE6E923A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7;p17">
              <a:extLst>
                <a:ext uri="{FF2B5EF4-FFF2-40B4-BE49-F238E27FC236}">
                  <a16:creationId xmlns:a16="http://schemas.microsoft.com/office/drawing/2014/main" id="{589C832D-3F86-4BE5-F251-16AE1E77B46E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8;p17">
              <a:extLst>
                <a:ext uri="{FF2B5EF4-FFF2-40B4-BE49-F238E27FC236}">
                  <a16:creationId xmlns:a16="http://schemas.microsoft.com/office/drawing/2014/main" id="{966A4757-F44B-1633-EFCB-0F046007C28F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9;p17">
              <a:extLst>
                <a:ext uri="{FF2B5EF4-FFF2-40B4-BE49-F238E27FC236}">
                  <a16:creationId xmlns:a16="http://schemas.microsoft.com/office/drawing/2014/main" id="{E9AACA09-4205-023E-0767-2333402D2F20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0;p17">
              <a:extLst>
                <a:ext uri="{FF2B5EF4-FFF2-40B4-BE49-F238E27FC236}">
                  <a16:creationId xmlns:a16="http://schemas.microsoft.com/office/drawing/2014/main" id="{7E34607E-F23B-8706-A6DA-14DDD64FEFC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1;p17">
              <a:extLst>
                <a:ext uri="{FF2B5EF4-FFF2-40B4-BE49-F238E27FC236}">
                  <a16:creationId xmlns:a16="http://schemas.microsoft.com/office/drawing/2014/main" id="{7DC9388F-25DA-EC08-B272-3AC5E369DB77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2;p17">
              <a:extLst>
                <a:ext uri="{FF2B5EF4-FFF2-40B4-BE49-F238E27FC236}">
                  <a16:creationId xmlns:a16="http://schemas.microsoft.com/office/drawing/2014/main" id="{6329E7A6-4AEE-FD84-A542-729B405D18A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3;p17">
              <a:extLst>
                <a:ext uri="{FF2B5EF4-FFF2-40B4-BE49-F238E27FC236}">
                  <a16:creationId xmlns:a16="http://schemas.microsoft.com/office/drawing/2014/main" id="{5AA58A00-22B2-5A6C-093D-3456D3CA216E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4;p17">
              <a:extLst>
                <a:ext uri="{FF2B5EF4-FFF2-40B4-BE49-F238E27FC236}">
                  <a16:creationId xmlns:a16="http://schemas.microsoft.com/office/drawing/2014/main" id="{CB4639A8-6206-BAEF-CF7A-808E91E6A7F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5;p17">
              <a:extLst>
                <a:ext uri="{FF2B5EF4-FFF2-40B4-BE49-F238E27FC236}">
                  <a16:creationId xmlns:a16="http://schemas.microsoft.com/office/drawing/2014/main" id="{AF51222B-2797-01B9-6482-724C87D8D5D4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6;p17">
              <a:extLst>
                <a:ext uri="{FF2B5EF4-FFF2-40B4-BE49-F238E27FC236}">
                  <a16:creationId xmlns:a16="http://schemas.microsoft.com/office/drawing/2014/main" id="{1AD003E2-2C0C-C1B9-AE31-6AB3DE67486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7;p17">
              <a:extLst>
                <a:ext uri="{FF2B5EF4-FFF2-40B4-BE49-F238E27FC236}">
                  <a16:creationId xmlns:a16="http://schemas.microsoft.com/office/drawing/2014/main" id="{713157B4-D192-8126-26A4-595BEBF19CD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8;p17">
              <a:extLst>
                <a:ext uri="{FF2B5EF4-FFF2-40B4-BE49-F238E27FC236}">
                  <a16:creationId xmlns:a16="http://schemas.microsoft.com/office/drawing/2014/main" id="{66162C27-345C-6F84-4FFC-5A90D60645CB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9;p17">
              <a:extLst>
                <a:ext uri="{FF2B5EF4-FFF2-40B4-BE49-F238E27FC236}">
                  <a16:creationId xmlns:a16="http://schemas.microsoft.com/office/drawing/2014/main" id="{63DCFD5A-740C-775F-CB11-08FCBB0D35E9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0;p17">
              <a:extLst>
                <a:ext uri="{FF2B5EF4-FFF2-40B4-BE49-F238E27FC236}">
                  <a16:creationId xmlns:a16="http://schemas.microsoft.com/office/drawing/2014/main" id="{F324E868-FCE3-F858-ACEC-EEC7675897B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1;p17">
              <a:extLst>
                <a:ext uri="{FF2B5EF4-FFF2-40B4-BE49-F238E27FC236}">
                  <a16:creationId xmlns:a16="http://schemas.microsoft.com/office/drawing/2014/main" id="{344B1929-878F-8F60-DAEB-66B938846B42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2;p17">
              <a:extLst>
                <a:ext uri="{FF2B5EF4-FFF2-40B4-BE49-F238E27FC236}">
                  <a16:creationId xmlns:a16="http://schemas.microsoft.com/office/drawing/2014/main" id="{7330C14B-C490-6B05-13F5-F6A47EFD84E4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3;p17">
              <a:extLst>
                <a:ext uri="{FF2B5EF4-FFF2-40B4-BE49-F238E27FC236}">
                  <a16:creationId xmlns:a16="http://schemas.microsoft.com/office/drawing/2014/main" id="{AFB79FB0-AC99-4684-9178-A587F6B003F1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4;p17">
              <a:extLst>
                <a:ext uri="{FF2B5EF4-FFF2-40B4-BE49-F238E27FC236}">
                  <a16:creationId xmlns:a16="http://schemas.microsoft.com/office/drawing/2014/main" id="{00788ADA-4EC2-3E27-F724-431EA3870832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5;p17">
              <a:extLst>
                <a:ext uri="{FF2B5EF4-FFF2-40B4-BE49-F238E27FC236}">
                  <a16:creationId xmlns:a16="http://schemas.microsoft.com/office/drawing/2014/main" id="{E456887B-F3E3-E0AB-7068-982B7480412D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6;p17">
              <a:extLst>
                <a:ext uri="{FF2B5EF4-FFF2-40B4-BE49-F238E27FC236}">
                  <a16:creationId xmlns:a16="http://schemas.microsoft.com/office/drawing/2014/main" id="{1849A21C-E5AE-474E-3170-E9AC2C34D2F8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7;p17">
              <a:extLst>
                <a:ext uri="{FF2B5EF4-FFF2-40B4-BE49-F238E27FC236}">
                  <a16:creationId xmlns:a16="http://schemas.microsoft.com/office/drawing/2014/main" id="{009C2A40-DE9E-874F-1DC4-4EE2BEBAA216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8;p17">
              <a:extLst>
                <a:ext uri="{FF2B5EF4-FFF2-40B4-BE49-F238E27FC236}">
                  <a16:creationId xmlns:a16="http://schemas.microsoft.com/office/drawing/2014/main" id="{13F006D2-8F49-87FA-9A5C-07A0F69B9F1C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9;p17">
              <a:extLst>
                <a:ext uri="{FF2B5EF4-FFF2-40B4-BE49-F238E27FC236}">
                  <a16:creationId xmlns:a16="http://schemas.microsoft.com/office/drawing/2014/main" id="{FF425A95-83A6-C71E-65F3-B6B7EB6E205B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0;p17">
              <a:extLst>
                <a:ext uri="{FF2B5EF4-FFF2-40B4-BE49-F238E27FC236}">
                  <a16:creationId xmlns:a16="http://schemas.microsoft.com/office/drawing/2014/main" id="{1AD6A2D8-ACFD-6476-4700-ED318B3D5B9E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1;p17">
              <a:extLst>
                <a:ext uri="{FF2B5EF4-FFF2-40B4-BE49-F238E27FC236}">
                  <a16:creationId xmlns:a16="http://schemas.microsoft.com/office/drawing/2014/main" id="{9CE8AD87-2EFF-0EB9-A8E2-92D3E4CBD0D1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2;p17">
              <a:extLst>
                <a:ext uri="{FF2B5EF4-FFF2-40B4-BE49-F238E27FC236}">
                  <a16:creationId xmlns:a16="http://schemas.microsoft.com/office/drawing/2014/main" id="{CF225E40-2B24-A8DD-4502-9297199D0F82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3;p17">
              <a:extLst>
                <a:ext uri="{FF2B5EF4-FFF2-40B4-BE49-F238E27FC236}">
                  <a16:creationId xmlns:a16="http://schemas.microsoft.com/office/drawing/2014/main" id="{F02D9B01-E799-21F7-5892-A4FC79A4CF0A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4;p17">
              <a:extLst>
                <a:ext uri="{FF2B5EF4-FFF2-40B4-BE49-F238E27FC236}">
                  <a16:creationId xmlns:a16="http://schemas.microsoft.com/office/drawing/2014/main" id="{A6C0A158-CF9A-0FB7-5997-A4754317E94D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5;p17">
              <a:extLst>
                <a:ext uri="{FF2B5EF4-FFF2-40B4-BE49-F238E27FC236}">
                  <a16:creationId xmlns:a16="http://schemas.microsoft.com/office/drawing/2014/main" id="{3D501AF7-81A6-45D4-CB96-6FEE9459B1B6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6;p17">
              <a:extLst>
                <a:ext uri="{FF2B5EF4-FFF2-40B4-BE49-F238E27FC236}">
                  <a16:creationId xmlns:a16="http://schemas.microsoft.com/office/drawing/2014/main" id="{00D999B4-5C7E-9B48-1E69-673237B946EA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7;p17">
              <a:extLst>
                <a:ext uri="{FF2B5EF4-FFF2-40B4-BE49-F238E27FC236}">
                  <a16:creationId xmlns:a16="http://schemas.microsoft.com/office/drawing/2014/main" id="{3A138D7C-B601-546E-D709-C7502BA2BC44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8;p17">
              <a:extLst>
                <a:ext uri="{FF2B5EF4-FFF2-40B4-BE49-F238E27FC236}">
                  <a16:creationId xmlns:a16="http://schemas.microsoft.com/office/drawing/2014/main" id="{4F17085D-0204-DB61-A575-793D21181653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9;p17">
              <a:extLst>
                <a:ext uri="{FF2B5EF4-FFF2-40B4-BE49-F238E27FC236}">
                  <a16:creationId xmlns:a16="http://schemas.microsoft.com/office/drawing/2014/main" id="{C522B424-0EC7-773B-7743-ABA8B919211D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0;p17">
              <a:extLst>
                <a:ext uri="{FF2B5EF4-FFF2-40B4-BE49-F238E27FC236}">
                  <a16:creationId xmlns:a16="http://schemas.microsoft.com/office/drawing/2014/main" id="{41B89788-CF26-C174-2F98-2071EA386DFE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1;p17">
              <a:extLst>
                <a:ext uri="{FF2B5EF4-FFF2-40B4-BE49-F238E27FC236}">
                  <a16:creationId xmlns:a16="http://schemas.microsoft.com/office/drawing/2014/main" id="{86E67FED-0DC6-0423-BD45-3DB1C6C287EF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2;p17">
              <a:extLst>
                <a:ext uri="{FF2B5EF4-FFF2-40B4-BE49-F238E27FC236}">
                  <a16:creationId xmlns:a16="http://schemas.microsoft.com/office/drawing/2014/main" id="{359BEF1E-D03E-E58A-E0AD-773089ECCFC6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3;p17">
              <a:extLst>
                <a:ext uri="{FF2B5EF4-FFF2-40B4-BE49-F238E27FC236}">
                  <a16:creationId xmlns:a16="http://schemas.microsoft.com/office/drawing/2014/main" id="{56CB584D-B0BF-C239-2ACA-C0A57E306182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4;p17">
              <a:extLst>
                <a:ext uri="{FF2B5EF4-FFF2-40B4-BE49-F238E27FC236}">
                  <a16:creationId xmlns:a16="http://schemas.microsoft.com/office/drawing/2014/main" id="{5E39E2EE-4B46-AFDE-ED69-FBA631C32D17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5;p17">
              <a:extLst>
                <a:ext uri="{FF2B5EF4-FFF2-40B4-BE49-F238E27FC236}">
                  <a16:creationId xmlns:a16="http://schemas.microsoft.com/office/drawing/2014/main" id="{CE2A2BC3-6393-142E-7B8F-D8A91048A96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6;p17">
              <a:extLst>
                <a:ext uri="{FF2B5EF4-FFF2-40B4-BE49-F238E27FC236}">
                  <a16:creationId xmlns:a16="http://schemas.microsoft.com/office/drawing/2014/main" id="{7FD82598-A4B0-4609-4E9C-E7B2934191B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477;p17">
              <a:extLst>
                <a:ext uri="{FF2B5EF4-FFF2-40B4-BE49-F238E27FC236}">
                  <a16:creationId xmlns:a16="http://schemas.microsoft.com/office/drawing/2014/main" id="{61F1E7F5-5F40-E8EF-C727-18FF8CCFD44B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6" name="Google Shape;478;p17">
                <a:extLst>
                  <a:ext uri="{FF2B5EF4-FFF2-40B4-BE49-F238E27FC236}">
                    <a16:creationId xmlns:a16="http://schemas.microsoft.com/office/drawing/2014/main" id="{B37E8063-6710-15DA-F5C6-7801590E0775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479;p17">
                <a:extLst>
                  <a:ext uri="{FF2B5EF4-FFF2-40B4-BE49-F238E27FC236}">
                    <a16:creationId xmlns:a16="http://schemas.microsoft.com/office/drawing/2014/main" id="{6555C5B1-3519-5A8D-99CD-1FDD8593CDDE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2720;p34">
            <a:extLst>
              <a:ext uri="{FF2B5EF4-FFF2-40B4-BE49-F238E27FC236}">
                <a16:creationId xmlns:a16="http://schemas.microsoft.com/office/drawing/2014/main" id="{093CFEE6-4905-9E24-6217-C40183F2F4A4}"/>
              </a:ext>
            </a:extLst>
          </p:cNvPr>
          <p:cNvGrpSpPr/>
          <p:nvPr/>
        </p:nvGrpSpPr>
        <p:grpSpPr>
          <a:xfrm rot="5400000">
            <a:off x="-120465" y="1399141"/>
            <a:ext cx="3726503" cy="2784601"/>
            <a:chOff x="2429225" y="2089513"/>
            <a:chExt cx="4142400" cy="2784601"/>
          </a:xfrm>
        </p:grpSpPr>
        <p:sp>
          <p:nvSpPr>
            <p:cNvPr id="69" name="Google Shape;2721;p34">
              <a:extLst>
                <a:ext uri="{FF2B5EF4-FFF2-40B4-BE49-F238E27FC236}">
                  <a16:creationId xmlns:a16="http://schemas.microsoft.com/office/drawing/2014/main" id="{931F85B0-C7A3-B35B-8164-BC34B4DD955F}"/>
                </a:ext>
              </a:extLst>
            </p:cNvPr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22;p34">
              <a:extLst>
                <a:ext uri="{FF2B5EF4-FFF2-40B4-BE49-F238E27FC236}">
                  <a16:creationId xmlns:a16="http://schemas.microsoft.com/office/drawing/2014/main" id="{A635CC3E-386B-E3EE-10C1-C4B588C93468}"/>
                </a:ext>
              </a:extLst>
            </p:cNvPr>
            <p:cNvSpPr/>
            <p:nvPr/>
          </p:nvSpPr>
          <p:spPr>
            <a:xfrm>
              <a:off x="2429225" y="2089514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2" name="Google Shape;2793;p34">
            <a:extLst>
              <a:ext uri="{FF2B5EF4-FFF2-40B4-BE49-F238E27FC236}">
                <a16:creationId xmlns:a16="http://schemas.microsoft.com/office/drawing/2014/main" id="{800C40F0-E46F-857B-3232-D1ECB48AB08C}"/>
              </a:ext>
            </a:extLst>
          </p:cNvPr>
          <p:cNvSpPr txBox="1"/>
          <p:nvPr/>
        </p:nvSpPr>
        <p:spPr>
          <a:xfrm>
            <a:off x="2980944" y="1070481"/>
            <a:ext cx="569407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Integrity and Constraint Validation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3" name="Google Shape;2796;p34">
            <a:extLst>
              <a:ext uri="{FF2B5EF4-FFF2-40B4-BE49-F238E27FC236}">
                <a16:creationId xmlns:a16="http://schemas.microsoft.com/office/drawing/2014/main" id="{B34B88D0-2422-CBE7-C459-22A574ABBC33}"/>
              </a:ext>
            </a:extLst>
          </p:cNvPr>
          <p:cNvSpPr txBox="1"/>
          <p:nvPr/>
        </p:nvSpPr>
        <p:spPr>
          <a:xfrm>
            <a:off x="3313720" y="2013289"/>
            <a:ext cx="577694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End-to-End Functional Flow Validation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8" name="Google Shape;2811;p34">
            <a:extLst>
              <a:ext uri="{FF2B5EF4-FFF2-40B4-BE49-F238E27FC236}">
                <a16:creationId xmlns:a16="http://schemas.microsoft.com/office/drawing/2014/main" id="{34EEEA70-C0B5-BC0A-AFD9-CED61C83CE45}"/>
              </a:ext>
            </a:extLst>
          </p:cNvPr>
          <p:cNvGrpSpPr/>
          <p:nvPr/>
        </p:nvGrpSpPr>
        <p:grpSpPr>
          <a:xfrm>
            <a:off x="2507847" y="1189917"/>
            <a:ext cx="192686" cy="222528"/>
            <a:chOff x="3669150" y="2223718"/>
            <a:chExt cx="436237" cy="503799"/>
          </a:xfrm>
        </p:grpSpPr>
        <p:sp>
          <p:nvSpPr>
            <p:cNvPr id="79" name="Google Shape;2812;p34">
              <a:extLst>
                <a:ext uri="{FF2B5EF4-FFF2-40B4-BE49-F238E27FC236}">
                  <a16:creationId xmlns:a16="http://schemas.microsoft.com/office/drawing/2014/main" id="{36107CCF-ADDA-1697-5955-7ABD94B32504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13;p34">
              <a:extLst>
                <a:ext uri="{FF2B5EF4-FFF2-40B4-BE49-F238E27FC236}">
                  <a16:creationId xmlns:a16="http://schemas.microsoft.com/office/drawing/2014/main" id="{5BE8A0FB-B933-47BF-5866-13F18F5C82F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14;p34">
              <a:extLst>
                <a:ext uri="{FF2B5EF4-FFF2-40B4-BE49-F238E27FC236}">
                  <a16:creationId xmlns:a16="http://schemas.microsoft.com/office/drawing/2014/main" id="{3F520A2C-5403-E8B5-F445-B4C23D76EEDC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2815;p34">
            <a:extLst>
              <a:ext uri="{FF2B5EF4-FFF2-40B4-BE49-F238E27FC236}">
                <a16:creationId xmlns:a16="http://schemas.microsoft.com/office/drawing/2014/main" id="{7095B04D-90BF-F395-9185-0FC92317F103}"/>
              </a:ext>
            </a:extLst>
          </p:cNvPr>
          <p:cNvGrpSpPr/>
          <p:nvPr/>
        </p:nvGrpSpPr>
        <p:grpSpPr>
          <a:xfrm>
            <a:off x="2980944" y="2125384"/>
            <a:ext cx="192686" cy="222528"/>
            <a:chOff x="3669150" y="2223718"/>
            <a:chExt cx="436237" cy="503799"/>
          </a:xfrm>
        </p:grpSpPr>
        <p:sp>
          <p:nvSpPr>
            <p:cNvPr id="83" name="Google Shape;2816;p34">
              <a:extLst>
                <a:ext uri="{FF2B5EF4-FFF2-40B4-BE49-F238E27FC236}">
                  <a16:creationId xmlns:a16="http://schemas.microsoft.com/office/drawing/2014/main" id="{09254BAA-6D9C-A716-423A-3CC4960919AB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17;p34">
              <a:extLst>
                <a:ext uri="{FF2B5EF4-FFF2-40B4-BE49-F238E27FC236}">
                  <a16:creationId xmlns:a16="http://schemas.microsoft.com/office/drawing/2014/main" id="{244C4074-26F4-FF6D-6DAC-7A47A06FB576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18;p34">
              <a:extLst>
                <a:ext uri="{FF2B5EF4-FFF2-40B4-BE49-F238E27FC236}">
                  <a16:creationId xmlns:a16="http://schemas.microsoft.com/office/drawing/2014/main" id="{B7E48071-FAC5-0AAD-046D-527269274F7B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2819;p34">
            <a:extLst>
              <a:ext uri="{FF2B5EF4-FFF2-40B4-BE49-F238E27FC236}">
                <a16:creationId xmlns:a16="http://schemas.microsoft.com/office/drawing/2014/main" id="{5DBD5B36-4D89-D901-800F-E7AB23D8AEBB}"/>
              </a:ext>
            </a:extLst>
          </p:cNvPr>
          <p:cNvGrpSpPr/>
          <p:nvPr/>
        </p:nvGrpSpPr>
        <p:grpSpPr>
          <a:xfrm>
            <a:off x="2402285" y="4244841"/>
            <a:ext cx="192686" cy="222528"/>
            <a:chOff x="3669150" y="2223718"/>
            <a:chExt cx="436237" cy="503799"/>
          </a:xfrm>
        </p:grpSpPr>
        <p:sp>
          <p:nvSpPr>
            <p:cNvPr id="90" name="Google Shape;2820;p34">
              <a:extLst>
                <a:ext uri="{FF2B5EF4-FFF2-40B4-BE49-F238E27FC236}">
                  <a16:creationId xmlns:a16="http://schemas.microsoft.com/office/drawing/2014/main" id="{1417CD5D-8B23-1CD3-BED1-DFE8D88621E1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21;p34">
              <a:extLst>
                <a:ext uri="{FF2B5EF4-FFF2-40B4-BE49-F238E27FC236}">
                  <a16:creationId xmlns:a16="http://schemas.microsoft.com/office/drawing/2014/main" id="{66C33A40-EFB2-AB07-46CC-92ADDD306D6F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22;p34">
              <a:extLst>
                <a:ext uri="{FF2B5EF4-FFF2-40B4-BE49-F238E27FC236}">
                  <a16:creationId xmlns:a16="http://schemas.microsoft.com/office/drawing/2014/main" id="{D54709DD-D35A-2021-7E3E-EA13F6332E87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2823;p34">
            <a:extLst>
              <a:ext uri="{FF2B5EF4-FFF2-40B4-BE49-F238E27FC236}">
                <a16:creationId xmlns:a16="http://schemas.microsoft.com/office/drawing/2014/main" id="{309C6E1D-443B-0070-5C18-12A4090A9F41}"/>
              </a:ext>
            </a:extLst>
          </p:cNvPr>
          <p:cNvGrpSpPr/>
          <p:nvPr/>
        </p:nvGrpSpPr>
        <p:grpSpPr>
          <a:xfrm>
            <a:off x="2966145" y="3272492"/>
            <a:ext cx="192686" cy="222528"/>
            <a:chOff x="3669150" y="2223718"/>
            <a:chExt cx="436237" cy="503799"/>
          </a:xfrm>
        </p:grpSpPr>
        <p:sp>
          <p:nvSpPr>
            <p:cNvPr id="94" name="Google Shape;2824;p34">
              <a:extLst>
                <a:ext uri="{FF2B5EF4-FFF2-40B4-BE49-F238E27FC236}">
                  <a16:creationId xmlns:a16="http://schemas.microsoft.com/office/drawing/2014/main" id="{3461558A-6B15-7B4E-2179-032C4ED3C40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25;p34">
              <a:extLst>
                <a:ext uri="{FF2B5EF4-FFF2-40B4-BE49-F238E27FC236}">
                  <a16:creationId xmlns:a16="http://schemas.microsoft.com/office/drawing/2014/main" id="{1B15D4CF-8004-8FAD-B3D4-609EDBC13229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26;p34">
              <a:extLst>
                <a:ext uri="{FF2B5EF4-FFF2-40B4-BE49-F238E27FC236}">
                  <a16:creationId xmlns:a16="http://schemas.microsoft.com/office/drawing/2014/main" id="{A036ABFC-150D-4AA2-80D8-C249194A71C7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2793;p34">
            <a:extLst>
              <a:ext uri="{FF2B5EF4-FFF2-40B4-BE49-F238E27FC236}">
                <a16:creationId xmlns:a16="http://schemas.microsoft.com/office/drawing/2014/main" id="{04827951-DE70-DF0A-0E1F-D545CC460FCB}"/>
              </a:ext>
            </a:extLst>
          </p:cNvPr>
          <p:cNvSpPr txBox="1"/>
          <p:nvPr/>
        </p:nvSpPr>
        <p:spPr>
          <a:xfrm>
            <a:off x="368068" y="3234392"/>
            <a:ext cx="2332465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Case Objectives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8" name="Google Shape;2790;p34">
            <a:extLst>
              <a:ext uri="{FF2B5EF4-FFF2-40B4-BE49-F238E27FC236}">
                <a16:creationId xmlns:a16="http://schemas.microsoft.com/office/drawing/2014/main" id="{E3F6F940-90AB-783A-1BC4-42076A20C9B2}"/>
              </a:ext>
            </a:extLst>
          </p:cNvPr>
          <p:cNvSpPr txBox="1"/>
          <p:nvPr/>
        </p:nvSpPr>
        <p:spPr>
          <a:xfrm>
            <a:off x="3394217" y="3144392"/>
            <a:ext cx="4821804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 Health and Error Checking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9" name="Google Shape;2790;p34">
            <a:extLst>
              <a:ext uri="{FF2B5EF4-FFF2-40B4-BE49-F238E27FC236}">
                <a16:creationId xmlns:a16="http://schemas.microsoft.com/office/drawing/2014/main" id="{F74FA85A-A3A8-2B0B-5956-D31F65BB0543}"/>
              </a:ext>
            </a:extLst>
          </p:cNvPr>
          <p:cNvSpPr txBox="1"/>
          <p:nvPr/>
        </p:nvSpPr>
        <p:spPr>
          <a:xfrm>
            <a:off x="2867258" y="4134795"/>
            <a:ext cx="563666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Structural and Metadata Validation</a:t>
            </a:r>
            <a:endParaRPr lang="fr-FR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830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AEB192B4-1B01-64C6-8C3D-D378A8458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40690C2C-4E7A-E5EF-0F21-BF7231AE27EE}"/>
              </a:ext>
            </a:extLst>
          </p:cNvPr>
          <p:cNvGrpSpPr/>
          <p:nvPr/>
        </p:nvGrpSpPr>
        <p:grpSpPr>
          <a:xfrm>
            <a:off x="4652147" y="2072268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D9F16888-8228-F12A-8FD0-5CC66E9A11E0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7B824509-E198-D91C-07FB-B10C3C58EF1D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" name="Google Shape;587;p18">
            <a:extLst>
              <a:ext uri="{FF2B5EF4-FFF2-40B4-BE49-F238E27FC236}">
                <a16:creationId xmlns:a16="http://schemas.microsoft.com/office/drawing/2014/main" id="{BB48D5B7-21B8-7F39-9A8B-DBBFA68D5BF5}"/>
              </a:ext>
            </a:extLst>
          </p:cNvPr>
          <p:cNvGrpSpPr/>
          <p:nvPr/>
        </p:nvGrpSpPr>
        <p:grpSpPr>
          <a:xfrm>
            <a:off x="4652147" y="1138525"/>
            <a:ext cx="3735583" cy="581400"/>
            <a:chOff x="4514643" y="1151512"/>
            <a:chExt cx="3735583" cy="581400"/>
          </a:xfrm>
        </p:grpSpPr>
        <p:sp>
          <p:nvSpPr>
            <p:cNvPr id="3" name="Google Shape;588;p18">
              <a:extLst>
                <a:ext uri="{FF2B5EF4-FFF2-40B4-BE49-F238E27FC236}">
                  <a16:creationId xmlns:a16="http://schemas.microsoft.com/office/drawing/2014/main" id="{67FDEC60-53BD-65D8-3E1B-6772FBC8B592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" name="Google Shape;590;p18">
              <a:extLst>
                <a:ext uri="{FF2B5EF4-FFF2-40B4-BE49-F238E27FC236}">
                  <a16:creationId xmlns:a16="http://schemas.microsoft.com/office/drawing/2014/main" id="{DA7D2E8A-A175-A872-CCFC-0F65C9D2DA68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2400">
                  <a:latin typeface="Baskerville Old Face" panose="02020602080505020303" pitchFamily="18" charset="0"/>
                </a:defRPr>
              </a:lvl1pPr>
            </a:lstStyle>
            <a:p>
              <a:pPr algn="l"/>
              <a:r>
                <a:rPr lang="en-GB" sz="1800" dirty="0">
                  <a:solidFill>
                    <a:schemeClr val="accent1"/>
                  </a:solidFill>
                  <a:latin typeface="Fira Sans Extra Condensed SemiBold" panose="020B0604020202020204" charset="0"/>
                  <a:sym typeface="Fira Sans Extra Condensed SemiBold"/>
                </a:rPr>
                <a:t>Introduction</a:t>
              </a:r>
              <a:endParaRPr dirty="0">
                <a:solidFill>
                  <a:schemeClr val="accent1"/>
                </a:solidFill>
                <a:latin typeface="Fira Sans Extra Condensed SemiBold" panose="020B0604020202020204" charset="0"/>
                <a:sym typeface="Fira Sans Extra Condensed SemiBold"/>
              </a:endParaRPr>
            </a:p>
          </p:txBody>
        </p:sp>
      </p:grpSp>
      <p:grpSp>
        <p:nvGrpSpPr>
          <p:cNvPr id="74" name="Google Shape;492;p18">
            <a:extLst>
              <a:ext uri="{FF2B5EF4-FFF2-40B4-BE49-F238E27FC236}">
                <a16:creationId xmlns:a16="http://schemas.microsoft.com/office/drawing/2014/main" id="{05960030-1A80-B4C6-B5A4-60DF25457774}"/>
              </a:ext>
            </a:extLst>
          </p:cNvPr>
          <p:cNvGrpSpPr/>
          <p:nvPr/>
        </p:nvGrpSpPr>
        <p:grpSpPr>
          <a:xfrm>
            <a:off x="2630616" y="1257953"/>
            <a:ext cx="2021531" cy="3005600"/>
            <a:chOff x="2493112" y="1257953"/>
            <a:chExt cx="2021531" cy="3005600"/>
          </a:xfrm>
        </p:grpSpPr>
        <p:sp>
          <p:nvSpPr>
            <p:cNvPr id="75" name="Google Shape;493;p18">
              <a:extLst>
                <a:ext uri="{FF2B5EF4-FFF2-40B4-BE49-F238E27FC236}">
                  <a16:creationId xmlns:a16="http://schemas.microsoft.com/office/drawing/2014/main" id="{973E2581-9C54-420B-BE59-2F1B97919332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76" name="Google Shape;494;p18">
              <a:extLst>
                <a:ext uri="{FF2B5EF4-FFF2-40B4-BE49-F238E27FC236}">
                  <a16:creationId xmlns:a16="http://schemas.microsoft.com/office/drawing/2014/main" id="{4223E1C2-B079-E24E-C446-8BB110FE03BB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495;p18">
              <a:extLst>
                <a:ext uri="{FF2B5EF4-FFF2-40B4-BE49-F238E27FC236}">
                  <a16:creationId xmlns:a16="http://schemas.microsoft.com/office/drawing/2014/main" id="{92BE48DD-FF87-E552-10C5-F81C2E93D8C6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496;p18">
              <a:extLst>
                <a:ext uri="{FF2B5EF4-FFF2-40B4-BE49-F238E27FC236}">
                  <a16:creationId xmlns:a16="http://schemas.microsoft.com/office/drawing/2014/main" id="{3F78428D-6208-D77F-0E3A-5F0BD9418DCC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97;p18">
              <a:extLst>
                <a:ext uri="{FF2B5EF4-FFF2-40B4-BE49-F238E27FC236}">
                  <a16:creationId xmlns:a16="http://schemas.microsoft.com/office/drawing/2014/main" id="{374AD7E6-B2E4-D850-29C7-64D845AA8AA7}"/>
                </a:ext>
              </a:extLst>
            </p:cNvPr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498;p18">
              <a:extLst>
                <a:ext uri="{FF2B5EF4-FFF2-40B4-BE49-F238E27FC236}">
                  <a16:creationId xmlns:a16="http://schemas.microsoft.com/office/drawing/2014/main" id="{33F15571-A2D8-BC17-4C0D-CC88AE42E769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81" name="Google Shape;499;p18">
              <a:extLst>
                <a:ext uri="{FF2B5EF4-FFF2-40B4-BE49-F238E27FC236}">
                  <a16:creationId xmlns:a16="http://schemas.microsoft.com/office/drawing/2014/main" id="{17F1CCCD-8BA4-6C6B-CB57-B8C9B5F9B905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500;p18">
              <a:extLst>
                <a:ext uri="{FF2B5EF4-FFF2-40B4-BE49-F238E27FC236}">
                  <a16:creationId xmlns:a16="http://schemas.microsoft.com/office/drawing/2014/main" id="{44EEEAEC-B08F-824D-5814-A39C19824B2C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501;p18">
              <a:extLst>
                <a:ext uri="{FF2B5EF4-FFF2-40B4-BE49-F238E27FC236}">
                  <a16:creationId xmlns:a16="http://schemas.microsoft.com/office/drawing/2014/main" id="{96303DC8-1CD9-F692-F25A-9734A2C8F240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502;p18">
              <a:extLst>
                <a:ext uri="{FF2B5EF4-FFF2-40B4-BE49-F238E27FC236}">
                  <a16:creationId xmlns:a16="http://schemas.microsoft.com/office/drawing/2014/main" id="{030CCF27-5E04-F9D6-F949-9F6D1F1BF661}"/>
                </a:ext>
              </a:extLst>
            </p:cNvPr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" name="Google Shape;577;p18">
            <a:extLst>
              <a:ext uri="{FF2B5EF4-FFF2-40B4-BE49-F238E27FC236}">
                <a16:creationId xmlns:a16="http://schemas.microsoft.com/office/drawing/2014/main" id="{BBF9BF7C-C8F4-8D97-5BF6-608BF13B4A9B}"/>
              </a:ext>
            </a:extLst>
          </p:cNvPr>
          <p:cNvGrpSpPr/>
          <p:nvPr/>
        </p:nvGrpSpPr>
        <p:grpSpPr>
          <a:xfrm>
            <a:off x="4652147" y="3061813"/>
            <a:ext cx="3735583" cy="581400"/>
            <a:chOff x="4514643" y="3061813"/>
            <a:chExt cx="3735583" cy="581400"/>
          </a:xfrm>
        </p:grpSpPr>
        <p:sp>
          <p:nvSpPr>
            <p:cNvPr id="92" name="Google Shape;578;p18">
              <a:extLst>
                <a:ext uri="{FF2B5EF4-FFF2-40B4-BE49-F238E27FC236}">
                  <a16:creationId xmlns:a16="http://schemas.microsoft.com/office/drawing/2014/main" id="{2C6015B9-9910-B8F0-270B-748CDB7B0B96}"/>
                </a:ext>
              </a:extLst>
            </p:cNvPr>
            <p:cNvSpPr/>
            <p:nvPr/>
          </p:nvSpPr>
          <p:spPr>
            <a:xfrm>
              <a:off x="4514643" y="3061813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III</a:t>
              </a:r>
              <a:endParaRPr lang="en-US" sz="2400" dirty="0"/>
            </a:p>
          </p:txBody>
        </p:sp>
        <p:sp>
          <p:nvSpPr>
            <p:cNvPr id="93" name="Google Shape;580;p18">
              <a:extLst>
                <a:ext uri="{FF2B5EF4-FFF2-40B4-BE49-F238E27FC236}">
                  <a16:creationId xmlns:a16="http://schemas.microsoft.com/office/drawing/2014/main" id="{79E21AC6-AD71-EBE1-29BC-441E54928149}"/>
                </a:ext>
              </a:extLst>
            </p:cNvPr>
            <p:cNvSpPr txBox="1"/>
            <p:nvPr/>
          </p:nvSpPr>
          <p:spPr>
            <a:xfrm flipH="1">
              <a:off x="5257426" y="3244353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Types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BE9B0DAB-4FDC-6629-9DF1-D236CF0CCD8C}"/>
              </a:ext>
            </a:extLst>
          </p:cNvPr>
          <p:cNvGrpSpPr/>
          <p:nvPr/>
        </p:nvGrpSpPr>
        <p:grpSpPr>
          <a:xfrm>
            <a:off x="4652147" y="3985788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79BC7D5F-0DF3-305C-70A5-1CEF470F079E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4262EB78-EF8C-215E-AD2C-BE2BE70BBFF3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6" name="Google Shape;58;p15">
            <a:extLst>
              <a:ext uri="{FF2B5EF4-FFF2-40B4-BE49-F238E27FC236}">
                <a16:creationId xmlns:a16="http://schemas.microsoft.com/office/drawing/2014/main" id="{5AE7AD84-23C4-21FD-9688-1463D61B1443}"/>
              </a:ext>
            </a:extLst>
          </p:cNvPr>
          <p:cNvSpPr txBox="1">
            <a:spLocks/>
          </p:cNvSpPr>
          <p:nvPr/>
        </p:nvSpPr>
        <p:spPr>
          <a:xfrm>
            <a:off x="747104" y="193584"/>
            <a:ext cx="7640626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ctr"/>
            <a:r>
              <a:rPr lang="en-GB" sz="2800" dirty="0"/>
              <a:t>Contents</a:t>
            </a:r>
          </a:p>
        </p:txBody>
      </p:sp>
      <p:grpSp>
        <p:nvGrpSpPr>
          <p:cNvPr id="14" name="Google Shape;433;p17">
            <a:extLst>
              <a:ext uri="{FF2B5EF4-FFF2-40B4-BE49-F238E27FC236}">
                <a16:creationId xmlns:a16="http://schemas.microsoft.com/office/drawing/2014/main" id="{59B5B310-4CC9-E36C-E699-52183E263AE7}"/>
              </a:ext>
            </a:extLst>
          </p:cNvPr>
          <p:cNvGrpSpPr/>
          <p:nvPr/>
        </p:nvGrpSpPr>
        <p:grpSpPr>
          <a:xfrm>
            <a:off x="1163392" y="1262469"/>
            <a:ext cx="2152618" cy="2896031"/>
            <a:chOff x="3478424" y="1308364"/>
            <a:chExt cx="2187185" cy="2942536"/>
          </a:xfrm>
        </p:grpSpPr>
        <p:sp>
          <p:nvSpPr>
            <p:cNvPr id="15" name="Google Shape;434;p17">
              <a:extLst>
                <a:ext uri="{FF2B5EF4-FFF2-40B4-BE49-F238E27FC236}">
                  <a16:creationId xmlns:a16="http://schemas.microsoft.com/office/drawing/2014/main" id="{57939B70-5D50-CD8C-F411-E16C3677EEDE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5;p17">
              <a:extLst>
                <a:ext uri="{FF2B5EF4-FFF2-40B4-BE49-F238E27FC236}">
                  <a16:creationId xmlns:a16="http://schemas.microsoft.com/office/drawing/2014/main" id="{3BA67470-496D-7D21-5B4D-35F24783859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6;p17">
              <a:extLst>
                <a:ext uri="{FF2B5EF4-FFF2-40B4-BE49-F238E27FC236}">
                  <a16:creationId xmlns:a16="http://schemas.microsoft.com/office/drawing/2014/main" id="{F1CF3B68-7A50-6CC0-91C2-6ABB5D1B145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;p17">
              <a:extLst>
                <a:ext uri="{FF2B5EF4-FFF2-40B4-BE49-F238E27FC236}">
                  <a16:creationId xmlns:a16="http://schemas.microsoft.com/office/drawing/2014/main" id="{CF0349CB-37A8-8B63-D099-398956FA0938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8;p17">
              <a:extLst>
                <a:ext uri="{FF2B5EF4-FFF2-40B4-BE49-F238E27FC236}">
                  <a16:creationId xmlns:a16="http://schemas.microsoft.com/office/drawing/2014/main" id="{71425EDB-DE1A-AE6A-1BE6-EE70FB9A2296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9;p17">
              <a:extLst>
                <a:ext uri="{FF2B5EF4-FFF2-40B4-BE49-F238E27FC236}">
                  <a16:creationId xmlns:a16="http://schemas.microsoft.com/office/drawing/2014/main" id="{31507BAA-BB4E-475F-829F-05CFF49581EB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0;p17">
              <a:extLst>
                <a:ext uri="{FF2B5EF4-FFF2-40B4-BE49-F238E27FC236}">
                  <a16:creationId xmlns:a16="http://schemas.microsoft.com/office/drawing/2014/main" id="{7625ED5E-9597-3BC4-BDD9-D97C53F83F5E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1;p17">
              <a:extLst>
                <a:ext uri="{FF2B5EF4-FFF2-40B4-BE49-F238E27FC236}">
                  <a16:creationId xmlns:a16="http://schemas.microsoft.com/office/drawing/2014/main" id="{3A3E8A7D-BEB7-4AB4-10D4-7838E0ACBEB8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2;p17">
              <a:extLst>
                <a:ext uri="{FF2B5EF4-FFF2-40B4-BE49-F238E27FC236}">
                  <a16:creationId xmlns:a16="http://schemas.microsoft.com/office/drawing/2014/main" id="{49A19A7A-408B-FB09-4C7B-4AC9BDAEE4C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3;p17">
              <a:extLst>
                <a:ext uri="{FF2B5EF4-FFF2-40B4-BE49-F238E27FC236}">
                  <a16:creationId xmlns:a16="http://schemas.microsoft.com/office/drawing/2014/main" id="{1A8DD535-6739-920D-F46D-837F11A47C41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;p17">
              <a:extLst>
                <a:ext uri="{FF2B5EF4-FFF2-40B4-BE49-F238E27FC236}">
                  <a16:creationId xmlns:a16="http://schemas.microsoft.com/office/drawing/2014/main" id="{0A8A9A0F-80B6-5835-FE5B-C204B69E827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5;p17">
              <a:extLst>
                <a:ext uri="{FF2B5EF4-FFF2-40B4-BE49-F238E27FC236}">
                  <a16:creationId xmlns:a16="http://schemas.microsoft.com/office/drawing/2014/main" id="{7D535A4F-33EA-D230-7C4A-0F33AE9E3742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6;p17">
              <a:extLst>
                <a:ext uri="{FF2B5EF4-FFF2-40B4-BE49-F238E27FC236}">
                  <a16:creationId xmlns:a16="http://schemas.microsoft.com/office/drawing/2014/main" id="{2F77BA38-05B8-2825-BCFA-2C78F070661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7;p17">
              <a:extLst>
                <a:ext uri="{FF2B5EF4-FFF2-40B4-BE49-F238E27FC236}">
                  <a16:creationId xmlns:a16="http://schemas.microsoft.com/office/drawing/2014/main" id="{C203DF17-185D-1AD2-1474-46AE01C7CA62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8;p17">
              <a:extLst>
                <a:ext uri="{FF2B5EF4-FFF2-40B4-BE49-F238E27FC236}">
                  <a16:creationId xmlns:a16="http://schemas.microsoft.com/office/drawing/2014/main" id="{6CD5DCE6-AA4C-C789-161E-D30171B60102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9;p17">
              <a:extLst>
                <a:ext uri="{FF2B5EF4-FFF2-40B4-BE49-F238E27FC236}">
                  <a16:creationId xmlns:a16="http://schemas.microsoft.com/office/drawing/2014/main" id="{271B4AAF-8D20-D358-2720-77DB7F6F7EC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0;p17">
              <a:extLst>
                <a:ext uri="{FF2B5EF4-FFF2-40B4-BE49-F238E27FC236}">
                  <a16:creationId xmlns:a16="http://schemas.microsoft.com/office/drawing/2014/main" id="{6CCAEF30-3B6C-D55E-F320-C8B834B04293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1;p17">
              <a:extLst>
                <a:ext uri="{FF2B5EF4-FFF2-40B4-BE49-F238E27FC236}">
                  <a16:creationId xmlns:a16="http://schemas.microsoft.com/office/drawing/2014/main" id="{951DC3C5-B5AD-9F92-6916-DF48DC45D001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;p17">
              <a:extLst>
                <a:ext uri="{FF2B5EF4-FFF2-40B4-BE49-F238E27FC236}">
                  <a16:creationId xmlns:a16="http://schemas.microsoft.com/office/drawing/2014/main" id="{47DF5D2E-D4A8-F0A8-5A6D-D66C8E263CA1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;p17">
              <a:extLst>
                <a:ext uri="{FF2B5EF4-FFF2-40B4-BE49-F238E27FC236}">
                  <a16:creationId xmlns:a16="http://schemas.microsoft.com/office/drawing/2014/main" id="{08DE411D-C444-4855-E9AD-94B66738FE7E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4;p17">
              <a:extLst>
                <a:ext uri="{FF2B5EF4-FFF2-40B4-BE49-F238E27FC236}">
                  <a16:creationId xmlns:a16="http://schemas.microsoft.com/office/drawing/2014/main" id="{DDF308BB-1014-F5B5-3961-D3664F9F0342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5;p17">
              <a:extLst>
                <a:ext uri="{FF2B5EF4-FFF2-40B4-BE49-F238E27FC236}">
                  <a16:creationId xmlns:a16="http://schemas.microsoft.com/office/drawing/2014/main" id="{2A211E24-7CDB-3586-4BA1-2900E3E0C9C4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6;p17">
              <a:extLst>
                <a:ext uri="{FF2B5EF4-FFF2-40B4-BE49-F238E27FC236}">
                  <a16:creationId xmlns:a16="http://schemas.microsoft.com/office/drawing/2014/main" id="{2DF9C3E9-324E-CC87-A20D-12A864691220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;p17">
              <a:extLst>
                <a:ext uri="{FF2B5EF4-FFF2-40B4-BE49-F238E27FC236}">
                  <a16:creationId xmlns:a16="http://schemas.microsoft.com/office/drawing/2014/main" id="{69B0FAB9-2CB9-280E-2498-206E02512F91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8;p17">
              <a:extLst>
                <a:ext uri="{FF2B5EF4-FFF2-40B4-BE49-F238E27FC236}">
                  <a16:creationId xmlns:a16="http://schemas.microsoft.com/office/drawing/2014/main" id="{3E8E10D6-9D37-E9F1-193E-27732B668198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9;p17">
              <a:extLst>
                <a:ext uri="{FF2B5EF4-FFF2-40B4-BE49-F238E27FC236}">
                  <a16:creationId xmlns:a16="http://schemas.microsoft.com/office/drawing/2014/main" id="{F7B7D705-94F5-C665-F38C-9CD542647CE5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0;p17">
              <a:extLst>
                <a:ext uri="{FF2B5EF4-FFF2-40B4-BE49-F238E27FC236}">
                  <a16:creationId xmlns:a16="http://schemas.microsoft.com/office/drawing/2014/main" id="{C309A42E-AA50-D1C5-F8C3-7BD4BE534543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1;p17">
              <a:extLst>
                <a:ext uri="{FF2B5EF4-FFF2-40B4-BE49-F238E27FC236}">
                  <a16:creationId xmlns:a16="http://schemas.microsoft.com/office/drawing/2014/main" id="{D15C96A0-9890-1A7F-3A5D-1DE1041D4696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2;p17">
              <a:extLst>
                <a:ext uri="{FF2B5EF4-FFF2-40B4-BE49-F238E27FC236}">
                  <a16:creationId xmlns:a16="http://schemas.microsoft.com/office/drawing/2014/main" id="{823D6CCB-315B-10EC-4E6A-636B00B7B0FA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3;p17">
              <a:extLst>
                <a:ext uri="{FF2B5EF4-FFF2-40B4-BE49-F238E27FC236}">
                  <a16:creationId xmlns:a16="http://schemas.microsoft.com/office/drawing/2014/main" id="{15980B23-8F67-0412-2E78-DE2C6B1D3B92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;p17">
              <a:extLst>
                <a:ext uri="{FF2B5EF4-FFF2-40B4-BE49-F238E27FC236}">
                  <a16:creationId xmlns:a16="http://schemas.microsoft.com/office/drawing/2014/main" id="{992C9555-B590-5F44-FF7E-89A7F238691B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5;p17">
              <a:extLst>
                <a:ext uri="{FF2B5EF4-FFF2-40B4-BE49-F238E27FC236}">
                  <a16:creationId xmlns:a16="http://schemas.microsoft.com/office/drawing/2014/main" id="{0E304362-3CED-3B13-087C-4546060E1246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6;p17">
              <a:extLst>
                <a:ext uri="{FF2B5EF4-FFF2-40B4-BE49-F238E27FC236}">
                  <a16:creationId xmlns:a16="http://schemas.microsoft.com/office/drawing/2014/main" id="{D202E763-EE7D-A34E-99CA-BE43746BCDD2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7;p17">
              <a:extLst>
                <a:ext uri="{FF2B5EF4-FFF2-40B4-BE49-F238E27FC236}">
                  <a16:creationId xmlns:a16="http://schemas.microsoft.com/office/drawing/2014/main" id="{52375DB3-3A21-D73E-F22B-393DBB8AD2A7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8;p17">
              <a:extLst>
                <a:ext uri="{FF2B5EF4-FFF2-40B4-BE49-F238E27FC236}">
                  <a16:creationId xmlns:a16="http://schemas.microsoft.com/office/drawing/2014/main" id="{F98D6A2D-733B-A35A-96CE-E94736F105B2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9;p17">
              <a:extLst>
                <a:ext uri="{FF2B5EF4-FFF2-40B4-BE49-F238E27FC236}">
                  <a16:creationId xmlns:a16="http://schemas.microsoft.com/office/drawing/2014/main" id="{A3252370-8A03-8153-9A36-1B0E24187E78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0;p17">
              <a:extLst>
                <a:ext uri="{FF2B5EF4-FFF2-40B4-BE49-F238E27FC236}">
                  <a16:creationId xmlns:a16="http://schemas.microsoft.com/office/drawing/2014/main" id="{9A7F32A0-936E-2089-8829-756C35297A3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1;p17">
              <a:extLst>
                <a:ext uri="{FF2B5EF4-FFF2-40B4-BE49-F238E27FC236}">
                  <a16:creationId xmlns:a16="http://schemas.microsoft.com/office/drawing/2014/main" id="{CA72E364-9EED-EAB1-51A6-AF5F46EB9523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;p17">
              <a:extLst>
                <a:ext uri="{FF2B5EF4-FFF2-40B4-BE49-F238E27FC236}">
                  <a16:creationId xmlns:a16="http://schemas.microsoft.com/office/drawing/2014/main" id="{E56EC745-EA07-B606-3BF1-65755ECE5CA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;p17">
              <a:extLst>
                <a:ext uri="{FF2B5EF4-FFF2-40B4-BE49-F238E27FC236}">
                  <a16:creationId xmlns:a16="http://schemas.microsoft.com/office/drawing/2014/main" id="{A0BB81B5-5F25-CD96-8455-ED2FC8DD8EC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;p17">
              <a:extLst>
                <a:ext uri="{FF2B5EF4-FFF2-40B4-BE49-F238E27FC236}">
                  <a16:creationId xmlns:a16="http://schemas.microsoft.com/office/drawing/2014/main" id="{6D68D18F-299B-FD36-0248-C9E711F61159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;p17">
              <a:extLst>
                <a:ext uri="{FF2B5EF4-FFF2-40B4-BE49-F238E27FC236}">
                  <a16:creationId xmlns:a16="http://schemas.microsoft.com/office/drawing/2014/main" id="{E08D138A-4ABD-7831-98EC-F7713314D764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6;p17">
              <a:extLst>
                <a:ext uri="{FF2B5EF4-FFF2-40B4-BE49-F238E27FC236}">
                  <a16:creationId xmlns:a16="http://schemas.microsoft.com/office/drawing/2014/main" id="{D46DAD72-0D4F-7CFA-1723-613CCB7A1C7E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477;p17">
              <a:extLst>
                <a:ext uri="{FF2B5EF4-FFF2-40B4-BE49-F238E27FC236}">
                  <a16:creationId xmlns:a16="http://schemas.microsoft.com/office/drawing/2014/main" id="{9A38F79D-3F25-E0A1-D897-9991188C2857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9" name="Google Shape;478;p17">
                <a:extLst>
                  <a:ext uri="{FF2B5EF4-FFF2-40B4-BE49-F238E27FC236}">
                    <a16:creationId xmlns:a16="http://schemas.microsoft.com/office/drawing/2014/main" id="{DF2F5B14-22DC-09BA-5471-48E03ECC168D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9;p17">
                <a:extLst>
                  <a:ext uri="{FF2B5EF4-FFF2-40B4-BE49-F238E27FC236}">
                    <a16:creationId xmlns:a16="http://schemas.microsoft.com/office/drawing/2014/main" id="{1F786533-E118-8A7E-6343-95DD19FAC58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437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F2CF1E00-F194-16BF-A72C-A767C4777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8;p18">
            <a:extLst>
              <a:ext uri="{FF2B5EF4-FFF2-40B4-BE49-F238E27FC236}">
                <a16:creationId xmlns:a16="http://schemas.microsoft.com/office/drawing/2014/main" id="{82648EF8-EA00-8126-A73F-66C69177D747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1" name="Google Shape;577;p18">
            <a:extLst>
              <a:ext uri="{FF2B5EF4-FFF2-40B4-BE49-F238E27FC236}">
                <a16:creationId xmlns:a16="http://schemas.microsoft.com/office/drawing/2014/main" id="{F070EA91-AF97-182B-66D1-BB6A2774423B}"/>
              </a:ext>
            </a:extLst>
          </p:cNvPr>
          <p:cNvGrpSpPr/>
          <p:nvPr/>
        </p:nvGrpSpPr>
        <p:grpSpPr>
          <a:xfrm>
            <a:off x="2164" y="7088"/>
            <a:ext cx="3735583" cy="581400"/>
            <a:chOff x="4514643" y="3061813"/>
            <a:chExt cx="3735583" cy="581400"/>
          </a:xfrm>
        </p:grpSpPr>
        <p:sp>
          <p:nvSpPr>
            <p:cNvPr id="92" name="Google Shape;578;p18">
              <a:extLst>
                <a:ext uri="{FF2B5EF4-FFF2-40B4-BE49-F238E27FC236}">
                  <a16:creationId xmlns:a16="http://schemas.microsoft.com/office/drawing/2014/main" id="{7E618A89-8179-3649-C888-7C0F8CCFE4E7}"/>
                </a:ext>
              </a:extLst>
            </p:cNvPr>
            <p:cNvSpPr/>
            <p:nvPr/>
          </p:nvSpPr>
          <p:spPr>
            <a:xfrm>
              <a:off x="4514643" y="3061813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III</a:t>
              </a:r>
              <a:endParaRPr lang="en-US" sz="2400" dirty="0"/>
            </a:p>
          </p:txBody>
        </p:sp>
        <p:sp>
          <p:nvSpPr>
            <p:cNvPr id="93" name="Google Shape;580;p18">
              <a:extLst>
                <a:ext uri="{FF2B5EF4-FFF2-40B4-BE49-F238E27FC236}">
                  <a16:creationId xmlns:a16="http://schemas.microsoft.com/office/drawing/2014/main" id="{4C6898DA-F0D4-69F2-F758-B5A7278EF017}"/>
                </a:ext>
              </a:extLst>
            </p:cNvPr>
            <p:cNvSpPr txBox="1"/>
            <p:nvPr/>
          </p:nvSpPr>
          <p:spPr>
            <a:xfrm flipH="1">
              <a:off x="5257426" y="3244353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Types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90" name="Google Shape;1108;p20">
            <a:extLst>
              <a:ext uri="{FF2B5EF4-FFF2-40B4-BE49-F238E27FC236}">
                <a16:creationId xmlns:a16="http://schemas.microsoft.com/office/drawing/2014/main" id="{72003C47-4E80-181C-4AB2-248EC352157B}"/>
              </a:ext>
            </a:extLst>
          </p:cNvPr>
          <p:cNvCxnSpPr>
            <a:stCxn id="147" idx="2"/>
            <a:endCxn id="170" idx="0"/>
          </p:cNvCxnSpPr>
          <p:nvPr/>
        </p:nvCxnSpPr>
        <p:spPr>
          <a:xfrm rot="16200000" flipH="1">
            <a:off x="312214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AB75C252-42B9-35EF-7063-B8075841E2C2}"/>
              </a:ext>
            </a:extLst>
          </p:cNvPr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" name="Google Shape;1112;p20">
            <a:extLst>
              <a:ext uri="{FF2B5EF4-FFF2-40B4-BE49-F238E27FC236}">
                <a16:creationId xmlns:a16="http://schemas.microsoft.com/office/drawing/2014/main" id="{F4AFA1BA-3FD6-B0B5-F9D6-7C80DD84B817}"/>
              </a:ext>
            </a:extLst>
          </p:cNvPr>
          <p:cNvCxnSpPr>
            <a:stCxn id="148" idx="2"/>
            <a:endCxn id="170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114;p20">
            <a:extLst>
              <a:ext uri="{FF2B5EF4-FFF2-40B4-BE49-F238E27FC236}">
                <a16:creationId xmlns:a16="http://schemas.microsoft.com/office/drawing/2014/main" id="{F06DF4F4-CC76-6946-EF48-C303572A1ED7}"/>
              </a:ext>
            </a:extLst>
          </p:cNvPr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D4284E0C-9536-7F84-6AB0-91A99D2A6A49}"/>
              </a:ext>
            </a:extLst>
          </p:cNvPr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113;p20">
            <a:extLst>
              <a:ext uri="{FF2B5EF4-FFF2-40B4-BE49-F238E27FC236}">
                <a16:creationId xmlns:a16="http://schemas.microsoft.com/office/drawing/2014/main" id="{65A09773-BC7A-CC07-3BD4-A314B72EA6B6}"/>
              </a:ext>
            </a:extLst>
          </p:cNvPr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115;p20">
            <a:extLst>
              <a:ext uri="{FF2B5EF4-FFF2-40B4-BE49-F238E27FC236}">
                <a16:creationId xmlns:a16="http://schemas.microsoft.com/office/drawing/2014/main" id="{28B4E698-ADE4-AD3D-1167-92DBAF31141B}"/>
              </a:ext>
            </a:extLst>
          </p:cNvPr>
          <p:cNvCxnSpPr>
            <a:endCxn id="170" idx="0"/>
          </p:cNvCxnSpPr>
          <p:nvPr/>
        </p:nvCxnSpPr>
        <p:spPr>
          <a:xfrm>
            <a:off x="4644800" y="3402450"/>
            <a:ext cx="0" cy="550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C3625F69-834B-0CEF-DC9C-D2AF83D80968}"/>
              </a:ext>
            </a:extLst>
          </p:cNvPr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B37F3DDD-F794-3BEB-D7F2-2B1DE8298B51}"/>
              </a:ext>
            </a:extLst>
          </p:cNvPr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118;p20">
            <a:extLst>
              <a:ext uri="{FF2B5EF4-FFF2-40B4-BE49-F238E27FC236}">
                <a16:creationId xmlns:a16="http://schemas.microsoft.com/office/drawing/2014/main" id="{DF0284CE-5304-2487-0979-D1DB21EE21C5}"/>
              </a:ext>
            </a:extLst>
          </p:cNvPr>
          <p:cNvSpPr/>
          <p:nvPr/>
        </p:nvSpPr>
        <p:spPr>
          <a:xfrm>
            <a:off x="3444713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121;p20">
            <a:extLst>
              <a:ext uri="{FF2B5EF4-FFF2-40B4-BE49-F238E27FC236}">
                <a16:creationId xmlns:a16="http://schemas.microsoft.com/office/drawing/2014/main" id="{597FB11B-FCFD-D82A-C690-B2A572956D60}"/>
              </a:ext>
            </a:extLst>
          </p:cNvPr>
          <p:cNvSpPr txBox="1"/>
          <p:nvPr/>
        </p:nvSpPr>
        <p:spPr>
          <a:xfrm>
            <a:off x="3872050" y="1975049"/>
            <a:ext cx="1544400" cy="106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Functional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4" name="Google Shape;1124;p20">
            <a:extLst>
              <a:ext uri="{FF2B5EF4-FFF2-40B4-BE49-F238E27FC236}">
                <a16:creationId xmlns:a16="http://schemas.microsoft.com/office/drawing/2014/main" id="{FE2EE89B-DD6C-0179-59FA-B41EFE19A3A3}"/>
              </a:ext>
            </a:extLst>
          </p:cNvPr>
          <p:cNvSpPr txBox="1"/>
          <p:nvPr/>
        </p:nvSpPr>
        <p:spPr>
          <a:xfrm>
            <a:off x="1376050" y="1975048"/>
            <a:ext cx="1544400" cy="101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Structural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5" name="Google Shape;1127;p20">
            <a:extLst>
              <a:ext uri="{FF2B5EF4-FFF2-40B4-BE49-F238E27FC236}">
                <a16:creationId xmlns:a16="http://schemas.microsoft.com/office/drawing/2014/main" id="{DCD1AEE5-7387-45DC-B63E-B4A3C5BB54ED}"/>
              </a:ext>
            </a:extLst>
          </p:cNvPr>
          <p:cNvSpPr txBox="1"/>
          <p:nvPr/>
        </p:nvSpPr>
        <p:spPr>
          <a:xfrm>
            <a:off x="6369149" y="1975049"/>
            <a:ext cx="1544400" cy="101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Non-functional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7" name="Google Shape;1130;p20">
            <a:extLst>
              <a:ext uri="{FF2B5EF4-FFF2-40B4-BE49-F238E27FC236}">
                <a16:creationId xmlns:a16="http://schemas.microsoft.com/office/drawing/2014/main" id="{B128956E-4667-ABC6-94A8-ADE0A0BE3FF4}"/>
              </a:ext>
            </a:extLst>
          </p:cNvPr>
          <p:cNvCxnSpPr>
            <a:stCxn id="148" idx="2"/>
            <a:endCxn id="170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131;p20">
            <a:extLst>
              <a:ext uri="{FF2B5EF4-FFF2-40B4-BE49-F238E27FC236}">
                <a16:creationId xmlns:a16="http://schemas.microsoft.com/office/drawing/2014/main" id="{A25436AD-511F-7E98-AA2A-CEA25B370E10}"/>
              </a:ext>
            </a:extLst>
          </p:cNvPr>
          <p:cNvCxnSpPr>
            <a:stCxn id="151" idx="2"/>
            <a:endCxn id="170" idx="0"/>
          </p:cNvCxnSpPr>
          <p:nvPr/>
        </p:nvCxnSpPr>
        <p:spPr>
          <a:xfrm>
            <a:off x="4644811" y="3402569"/>
            <a:ext cx="0" cy="550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84F4B523-356D-96FB-C5D9-D5DD7479AD27}"/>
              </a:ext>
            </a:extLst>
          </p:cNvPr>
          <p:cNvSpPr/>
          <p:nvPr/>
        </p:nvSpPr>
        <p:spPr>
          <a:xfrm>
            <a:off x="949600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133;p20">
            <a:extLst>
              <a:ext uri="{FF2B5EF4-FFF2-40B4-BE49-F238E27FC236}">
                <a16:creationId xmlns:a16="http://schemas.microsoft.com/office/drawing/2014/main" id="{EBA0C45E-DB5C-5FB7-117B-77BCB4147A4B}"/>
              </a:ext>
            </a:extLst>
          </p:cNvPr>
          <p:cNvSpPr/>
          <p:nvPr/>
        </p:nvSpPr>
        <p:spPr>
          <a:xfrm>
            <a:off x="5939850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142;p20">
            <a:extLst>
              <a:ext uri="{FF2B5EF4-FFF2-40B4-BE49-F238E27FC236}">
                <a16:creationId xmlns:a16="http://schemas.microsoft.com/office/drawing/2014/main" id="{4B1046D7-AEDD-05B9-BCC9-3030A0E69735}"/>
              </a:ext>
            </a:extLst>
          </p:cNvPr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110;p20">
            <a:extLst>
              <a:ext uri="{FF2B5EF4-FFF2-40B4-BE49-F238E27FC236}">
                <a16:creationId xmlns:a16="http://schemas.microsoft.com/office/drawing/2014/main" id="{97BA7B25-4B7A-7B9E-56A5-B70B1495FE4F}"/>
              </a:ext>
            </a:extLst>
          </p:cNvPr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143;p20">
            <a:extLst>
              <a:ext uri="{FF2B5EF4-FFF2-40B4-BE49-F238E27FC236}">
                <a16:creationId xmlns:a16="http://schemas.microsoft.com/office/drawing/2014/main" id="{CFD26AFE-9624-62C7-E7AF-C133091B010D}"/>
              </a:ext>
            </a:extLst>
          </p:cNvPr>
          <p:cNvCxnSpPr>
            <a:stCxn id="147" idx="2"/>
            <a:endCxn id="170" idx="0"/>
          </p:cNvCxnSpPr>
          <p:nvPr/>
        </p:nvCxnSpPr>
        <p:spPr>
          <a:xfrm rot="16200000" flipH="1">
            <a:off x="312214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144;p20">
            <a:extLst>
              <a:ext uri="{FF2B5EF4-FFF2-40B4-BE49-F238E27FC236}">
                <a16:creationId xmlns:a16="http://schemas.microsoft.com/office/drawing/2014/main" id="{46AE9091-374A-44E7-C20F-8931CF209B7E}"/>
              </a:ext>
            </a:extLst>
          </p:cNvPr>
          <p:cNvSpPr txBox="1"/>
          <p:nvPr/>
        </p:nvSpPr>
        <p:spPr>
          <a:xfrm>
            <a:off x="3872050" y="4152749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Categories</a:t>
            </a:r>
            <a:endParaRPr sz="18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DE3979DB-9AD3-3A5D-6831-01EAF15B9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1360146"/>
            <a:ext cx="415473" cy="415473"/>
          </a:xfrm>
          <a:prstGeom prst="rect">
            <a:avLst/>
          </a:prstGeom>
        </p:spPr>
      </p:pic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2E509E5A-FF74-C30A-0618-27A830A8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390" y="1326523"/>
            <a:ext cx="458963" cy="458963"/>
          </a:xfrm>
          <a:prstGeom prst="rect">
            <a:avLst/>
          </a:prstGeom>
        </p:spPr>
      </p:pic>
      <p:pic>
        <p:nvPicPr>
          <p:cNvPr id="180" name="Picture 179" descr="A white gauge with stars on a black background&#10;&#10;AI-generated content may be incorrect.">
            <a:extLst>
              <a:ext uri="{FF2B5EF4-FFF2-40B4-BE49-F238E27FC236}">
                <a16:creationId xmlns:a16="http://schemas.microsoft.com/office/drawing/2014/main" id="{BE5EB73B-D4C3-B989-6D84-C1DA69777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817" y="1335145"/>
            <a:ext cx="470966" cy="470966"/>
          </a:xfrm>
          <a:prstGeom prst="rect">
            <a:avLst/>
          </a:prstGeom>
        </p:spPr>
      </p:pic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03204D99-0B45-C9B9-0D00-CD03493CFBE6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CE948E10-7189-9FAA-8F48-DCFBB8BFBA2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DB14C461-5B64-95D5-5DA7-826F0C8EC05B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04D873A0-74C5-05F1-9A6B-5B69E27DAB4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25D4C380-0903-CB4A-47FF-D1CE9D357453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8BFDBC48-127D-DCA1-E0FE-B7D55B22ED66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0977CBF3-F5B7-7BD9-71BB-B21F05E75644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260AC6BA-2A13-A50E-76AF-49C91A45B9CE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802B00E6-52CD-7CE6-8DF5-573FB91A7811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AB252D65-A649-78D3-38C1-D5857E2A90DF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04A4897D-3976-56EB-C68C-7D42B4E28101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998082F4-FABE-F0A7-5BD2-B05EFACDA920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F98FD7A7-70DC-9480-9047-AFB5380DCE42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39C50B9A-C56F-C3F7-A97D-6F7EE496207B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FF178116-2B17-3164-DFEC-7AC5085E496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32923E12-7464-A56E-5A5A-34A12CB20DE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02BBF9D9-5485-D763-9FFA-52D9CEF40E31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43CEDBFE-1C64-7A50-E776-928CA32776E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5BF6A8AB-C73C-D299-9BDF-6D8E3FEBC73C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F06701FC-9243-F256-8E82-72C9F5A63C99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166C3C67-8418-4718-1BBD-ED23588C5D8E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D62C6002-4184-55EC-431A-6B712EBEFD47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F6D06F0F-88FE-1039-5BEC-1BAD5280667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134E73ED-58E9-1C65-2CF7-5B35D3352D65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A66699A2-1439-4B3A-EE33-A2E382039541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31CBECF0-4EA8-D1A6-B37F-4BF1827CBEE1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9F64D95D-E56D-6038-CFC2-C6E8F8EDB10A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4707A6D7-C333-1D49-BE1B-D0FA4E1636F3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2BF70916-8383-0DEB-8A21-4EE33451714B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0682FF13-00A4-0F46-DC39-59A45B35FF17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CF7EDBEE-D34A-F630-8E06-4DF71A5C3D7E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8081E505-03DF-9FB5-9A2A-B515AE26CBC9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6DCB7DD1-70DB-3B5C-21E2-3491A2FA11FC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05C89B9A-26CF-1053-9C06-3C8F2090F493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1D0BD679-3088-C76E-73C2-34EB03B72EA3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7C8671E6-D605-C274-3C65-50BB4D7B0AFB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92801527-0075-09AB-6283-81D1FBCF8B15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F459F3E6-3EF4-B679-F172-A2089465C50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E788835F-9BE6-C454-554C-604725E4CD47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EF766D34-05EC-58A3-E0D3-1A6FD86A6982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F86DCEB5-E750-124E-34BE-5171032143A4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4E67C2E7-0378-89FE-0E88-DA99FC4E72F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31E905B7-C1BE-A8E7-F355-1592641A38B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7E7D038E-FA04-3BA7-5E55-07E4AC9039B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912D4A13-6D49-15C8-1E12-81791315241A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8E9805D3-3D1F-A259-D058-E73AEC2CDE1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703068FD-B8E5-2116-E35A-43C2F97DAC3B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6583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CC519FC0-3458-0372-904E-EF0C403CC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64D48A56-3A23-A227-2D73-DCED82E8748E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FCAE39F8-93D8-D7F3-C71E-4F990CB58D93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124;p20">
            <a:extLst>
              <a:ext uri="{FF2B5EF4-FFF2-40B4-BE49-F238E27FC236}">
                <a16:creationId xmlns:a16="http://schemas.microsoft.com/office/drawing/2014/main" id="{2CCD944E-B658-1307-FC0D-3CDCFF2E5B17}"/>
              </a:ext>
            </a:extLst>
          </p:cNvPr>
          <p:cNvSpPr txBox="1"/>
          <p:nvPr/>
        </p:nvSpPr>
        <p:spPr>
          <a:xfrm>
            <a:off x="774911" y="343419"/>
            <a:ext cx="2333567" cy="37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Structural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6D4F97E1-AC87-443C-8057-43D4184B2B51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144;p20">
            <a:extLst>
              <a:ext uri="{FF2B5EF4-FFF2-40B4-BE49-F238E27FC236}">
                <a16:creationId xmlns:a16="http://schemas.microsoft.com/office/drawing/2014/main" id="{24077F57-236D-CFB2-67CC-200B1C587262}"/>
              </a:ext>
            </a:extLst>
          </p:cNvPr>
          <p:cNvSpPr txBox="1"/>
          <p:nvPr/>
        </p:nvSpPr>
        <p:spPr>
          <a:xfrm>
            <a:off x="4257061" y="4097747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Categories</a:t>
            </a:r>
            <a:endParaRPr sz="18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E167D020-9FE9-C14C-9313-85101DC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grpSp>
        <p:nvGrpSpPr>
          <p:cNvPr id="19" name="Google Shape;2647;p33">
            <a:extLst>
              <a:ext uri="{FF2B5EF4-FFF2-40B4-BE49-F238E27FC236}">
                <a16:creationId xmlns:a16="http://schemas.microsoft.com/office/drawing/2014/main" id="{2DDA3755-68FC-F249-EE92-BE51742CF4BF}"/>
              </a:ext>
            </a:extLst>
          </p:cNvPr>
          <p:cNvGrpSpPr/>
          <p:nvPr/>
        </p:nvGrpSpPr>
        <p:grpSpPr>
          <a:xfrm>
            <a:off x="1703536" y="2499733"/>
            <a:ext cx="5323298" cy="735300"/>
            <a:chOff x="1318525" y="2554735"/>
            <a:chExt cx="5323298" cy="735300"/>
          </a:xfrm>
        </p:grpSpPr>
        <p:grpSp>
          <p:nvGrpSpPr>
            <p:cNvPr id="20" name="Google Shape;2648;p33">
              <a:extLst>
                <a:ext uri="{FF2B5EF4-FFF2-40B4-BE49-F238E27FC236}">
                  <a16:creationId xmlns:a16="http://schemas.microsoft.com/office/drawing/2014/main" id="{E73DA1E5-B104-FF4E-516E-2288015621B0}"/>
                </a:ext>
              </a:extLst>
            </p:cNvPr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36" name="Google Shape;2649;p33">
                <a:extLst>
                  <a:ext uri="{FF2B5EF4-FFF2-40B4-BE49-F238E27FC236}">
                    <a16:creationId xmlns:a16="http://schemas.microsoft.com/office/drawing/2014/main" id="{0548F388-9A69-B78A-E417-FCF052058062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2650;p33">
                <a:extLst>
                  <a:ext uri="{FF2B5EF4-FFF2-40B4-BE49-F238E27FC236}">
                    <a16:creationId xmlns:a16="http://schemas.microsoft.com/office/drawing/2014/main" id="{75AD35E0-3AC2-9F75-2C09-BB12E5066054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oogle Shape;2651;p33">
              <a:extLst>
                <a:ext uri="{FF2B5EF4-FFF2-40B4-BE49-F238E27FC236}">
                  <a16:creationId xmlns:a16="http://schemas.microsoft.com/office/drawing/2014/main" id="{994C7E4C-BFA2-5FAF-D204-FB6FEE1B2249}"/>
                </a:ext>
              </a:extLst>
            </p:cNvPr>
            <p:cNvGrpSpPr/>
            <p:nvPr/>
          </p:nvGrpSpPr>
          <p:grpSpPr>
            <a:xfrm flipH="1">
              <a:off x="4532002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34" name="Google Shape;2652;p33">
                <a:extLst>
                  <a:ext uri="{FF2B5EF4-FFF2-40B4-BE49-F238E27FC236}">
                    <a16:creationId xmlns:a16="http://schemas.microsoft.com/office/drawing/2014/main" id="{B31CAF54-802D-7049-3C08-A5C167DDA8E5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2653;p33">
                <a:extLst>
                  <a:ext uri="{FF2B5EF4-FFF2-40B4-BE49-F238E27FC236}">
                    <a16:creationId xmlns:a16="http://schemas.microsoft.com/office/drawing/2014/main" id="{40378E33-6747-CA11-C9CB-12D5A0743747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" name="Google Shape;2657;p33">
              <a:extLst>
                <a:ext uri="{FF2B5EF4-FFF2-40B4-BE49-F238E27FC236}">
                  <a16:creationId xmlns:a16="http://schemas.microsoft.com/office/drawing/2014/main" id="{7724C5D7-B835-B955-419D-489F38CA5BBC}"/>
                </a:ext>
              </a:extLst>
            </p:cNvPr>
            <p:cNvGrpSpPr/>
            <p:nvPr/>
          </p:nvGrpSpPr>
          <p:grpSpPr>
            <a:xfrm>
              <a:off x="5368323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30" name="Google Shape;2658;p33">
                <a:extLst>
                  <a:ext uri="{FF2B5EF4-FFF2-40B4-BE49-F238E27FC236}">
                    <a16:creationId xmlns:a16="http://schemas.microsoft.com/office/drawing/2014/main" id="{3C673AC7-9E37-B382-2557-DAA92C8A6E06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2659;p33">
                <a:extLst>
                  <a:ext uri="{FF2B5EF4-FFF2-40B4-BE49-F238E27FC236}">
                    <a16:creationId xmlns:a16="http://schemas.microsoft.com/office/drawing/2014/main" id="{F8370223-AB34-2579-ED3E-F28DF28B57E8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" name="Google Shape;2660;p33">
              <a:extLst>
                <a:ext uri="{FF2B5EF4-FFF2-40B4-BE49-F238E27FC236}">
                  <a16:creationId xmlns:a16="http://schemas.microsoft.com/office/drawing/2014/main" id="{C0A6EFAA-19DE-6604-CDDC-F816BDC485BE}"/>
                </a:ext>
              </a:extLst>
            </p:cNvPr>
            <p:cNvGrpSpPr/>
            <p:nvPr/>
          </p:nvGrpSpPr>
          <p:grpSpPr>
            <a:xfrm>
              <a:off x="3335248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8" name="Google Shape;2661;p33">
                <a:extLst>
                  <a:ext uri="{FF2B5EF4-FFF2-40B4-BE49-F238E27FC236}">
                    <a16:creationId xmlns:a16="http://schemas.microsoft.com/office/drawing/2014/main" id="{E9391209-B2AE-7CF5-4F5E-C3B5E780308E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662;p33">
                <a:extLst>
                  <a:ext uri="{FF2B5EF4-FFF2-40B4-BE49-F238E27FC236}">
                    <a16:creationId xmlns:a16="http://schemas.microsoft.com/office/drawing/2014/main" id="{C67F0C7C-AA10-417B-DBEF-8C11E153D93C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663;p33">
              <a:extLst>
                <a:ext uri="{FF2B5EF4-FFF2-40B4-BE49-F238E27FC236}">
                  <a16:creationId xmlns:a16="http://schemas.microsoft.com/office/drawing/2014/main" id="{003D54AD-D8AF-FA13-CC71-BCB09748417B}"/>
                </a:ext>
              </a:extLst>
            </p:cNvPr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6" name="Google Shape;2664;p33">
                <a:extLst>
                  <a:ext uri="{FF2B5EF4-FFF2-40B4-BE49-F238E27FC236}">
                    <a16:creationId xmlns:a16="http://schemas.microsoft.com/office/drawing/2014/main" id="{9CBF4BFF-C4A9-4F3C-FC11-DDECBEC8A98F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665;p33">
                <a:extLst>
                  <a:ext uri="{FF2B5EF4-FFF2-40B4-BE49-F238E27FC236}">
                    <a16:creationId xmlns:a16="http://schemas.microsoft.com/office/drawing/2014/main" id="{C9718D66-F68C-8903-E814-38620551F6A7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8" name="Google Shape;2667;p33">
            <a:extLst>
              <a:ext uri="{FF2B5EF4-FFF2-40B4-BE49-F238E27FC236}">
                <a16:creationId xmlns:a16="http://schemas.microsoft.com/office/drawing/2014/main" id="{3E9D5179-8996-CC48-763E-9039DADEF184}"/>
              </a:ext>
            </a:extLst>
          </p:cNvPr>
          <p:cNvGrpSpPr/>
          <p:nvPr/>
        </p:nvGrpSpPr>
        <p:grpSpPr>
          <a:xfrm>
            <a:off x="1614734" y="2119425"/>
            <a:ext cx="590840" cy="682345"/>
            <a:chOff x="3669150" y="2223718"/>
            <a:chExt cx="436237" cy="503799"/>
          </a:xfrm>
        </p:grpSpPr>
        <p:sp>
          <p:nvSpPr>
            <p:cNvPr id="39" name="Google Shape;2668;p33">
              <a:extLst>
                <a:ext uri="{FF2B5EF4-FFF2-40B4-BE49-F238E27FC236}">
                  <a16:creationId xmlns:a16="http://schemas.microsoft.com/office/drawing/2014/main" id="{BDF53D0A-5C8C-0C2E-4E4D-3FC7D279E277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69;p33">
              <a:extLst>
                <a:ext uri="{FF2B5EF4-FFF2-40B4-BE49-F238E27FC236}">
                  <a16:creationId xmlns:a16="http://schemas.microsoft.com/office/drawing/2014/main" id="{5AF5666E-7F7C-C396-C22A-24FDD67CF17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0;p33">
              <a:extLst>
                <a:ext uri="{FF2B5EF4-FFF2-40B4-BE49-F238E27FC236}">
                  <a16:creationId xmlns:a16="http://schemas.microsoft.com/office/drawing/2014/main" id="{2E1EACB4-2BEA-D11B-7522-44CB01908F00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671;p33">
            <a:extLst>
              <a:ext uri="{FF2B5EF4-FFF2-40B4-BE49-F238E27FC236}">
                <a16:creationId xmlns:a16="http://schemas.microsoft.com/office/drawing/2014/main" id="{1F16C70E-AD26-EA9F-862B-DC2C12B69409}"/>
              </a:ext>
            </a:extLst>
          </p:cNvPr>
          <p:cNvGrpSpPr/>
          <p:nvPr/>
        </p:nvGrpSpPr>
        <p:grpSpPr>
          <a:xfrm>
            <a:off x="3645984" y="2119425"/>
            <a:ext cx="590840" cy="682345"/>
            <a:chOff x="3669150" y="2223718"/>
            <a:chExt cx="436237" cy="503799"/>
          </a:xfrm>
        </p:grpSpPr>
        <p:sp>
          <p:nvSpPr>
            <p:cNvPr id="43" name="Google Shape;2672;p33">
              <a:extLst>
                <a:ext uri="{FF2B5EF4-FFF2-40B4-BE49-F238E27FC236}">
                  <a16:creationId xmlns:a16="http://schemas.microsoft.com/office/drawing/2014/main" id="{2B773226-0A4E-8C91-5F79-EB2C619745F5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73;p33">
              <a:extLst>
                <a:ext uri="{FF2B5EF4-FFF2-40B4-BE49-F238E27FC236}">
                  <a16:creationId xmlns:a16="http://schemas.microsoft.com/office/drawing/2014/main" id="{E0AFD19C-A7B8-8720-B235-D3E298F946FA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74;p33">
              <a:extLst>
                <a:ext uri="{FF2B5EF4-FFF2-40B4-BE49-F238E27FC236}">
                  <a16:creationId xmlns:a16="http://schemas.microsoft.com/office/drawing/2014/main" id="{AE57394C-86F3-1772-9262-098EE4F4FE44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675;p33">
            <a:extLst>
              <a:ext uri="{FF2B5EF4-FFF2-40B4-BE49-F238E27FC236}">
                <a16:creationId xmlns:a16="http://schemas.microsoft.com/office/drawing/2014/main" id="{32E12CCD-C59F-8E67-E2B8-985B8EF94A61}"/>
              </a:ext>
            </a:extLst>
          </p:cNvPr>
          <p:cNvGrpSpPr/>
          <p:nvPr/>
        </p:nvGrpSpPr>
        <p:grpSpPr>
          <a:xfrm>
            <a:off x="5677209" y="2119425"/>
            <a:ext cx="590840" cy="682345"/>
            <a:chOff x="3669150" y="2223718"/>
            <a:chExt cx="436237" cy="503799"/>
          </a:xfrm>
        </p:grpSpPr>
        <p:sp>
          <p:nvSpPr>
            <p:cNvPr id="47" name="Google Shape;2676;p33">
              <a:extLst>
                <a:ext uri="{FF2B5EF4-FFF2-40B4-BE49-F238E27FC236}">
                  <a16:creationId xmlns:a16="http://schemas.microsoft.com/office/drawing/2014/main" id="{EDC668B8-FE07-EBCD-CBBB-E1590DB5EEA6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77;p33">
              <a:extLst>
                <a:ext uri="{FF2B5EF4-FFF2-40B4-BE49-F238E27FC236}">
                  <a16:creationId xmlns:a16="http://schemas.microsoft.com/office/drawing/2014/main" id="{FE00EFB5-17B8-C181-93F7-439A1C94936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78;p33">
              <a:extLst>
                <a:ext uri="{FF2B5EF4-FFF2-40B4-BE49-F238E27FC236}">
                  <a16:creationId xmlns:a16="http://schemas.microsoft.com/office/drawing/2014/main" id="{2515AF5E-9CA4-4DA9-59B4-202709E79342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2683;p33">
            <a:extLst>
              <a:ext uri="{FF2B5EF4-FFF2-40B4-BE49-F238E27FC236}">
                <a16:creationId xmlns:a16="http://schemas.microsoft.com/office/drawing/2014/main" id="{D5144CCC-5036-0661-8EB7-280F9DE26DD5}"/>
              </a:ext>
            </a:extLst>
          </p:cNvPr>
          <p:cNvGrpSpPr/>
          <p:nvPr/>
        </p:nvGrpSpPr>
        <p:grpSpPr>
          <a:xfrm>
            <a:off x="2630322" y="2701500"/>
            <a:ext cx="590840" cy="682345"/>
            <a:chOff x="3669150" y="2223718"/>
            <a:chExt cx="436237" cy="503799"/>
          </a:xfrm>
        </p:grpSpPr>
        <p:sp>
          <p:nvSpPr>
            <p:cNvPr id="55" name="Google Shape;2684;p33">
              <a:extLst>
                <a:ext uri="{FF2B5EF4-FFF2-40B4-BE49-F238E27FC236}">
                  <a16:creationId xmlns:a16="http://schemas.microsoft.com/office/drawing/2014/main" id="{4A0A8B77-343C-4470-690D-EF20D9A7EC5D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85;p33">
              <a:extLst>
                <a:ext uri="{FF2B5EF4-FFF2-40B4-BE49-F238E27FC236}">
                  <a16:creationId xmlns:a16="http://schemas.microsoft.com/office/drawing/2014/main" id="{FC398CE1-E062-BBB4-53A2-2B24D021EEF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86;p33">
              <a:extLst>
                <a:ext uri="{FF2B5EF4-FFF2-40B4-BE49-F238E27FC236}">
                  <a16:creationId xmlns:a16="http://schemas.microsoft.com/office/drawing/2014/main" id="{737EE4F5-D4AA-0C17-5EA2-ED5C20D4E97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2687;p33">
            <a:extLst>
              <a:ext uri="{FF2B5EF4-FFF2-40B4-BE49-F238E27FC236}">
                <a16:creationId xmlns:a16="http://schemas.microsoft.com/office/drawing/2014/main" id="{9967BF37-EA77-17A4-123B-E1E11B319608}"/>
              </a:ext>
            </a:extLst>
          </p:cNvPr>
          <p:cNvGrpSpPr/>
          <p:nvPr/>
        </p:nvGrpSpPr>
        <p:grpSpPr>
          <a:xfrm>
            <a:off x="4661572" y="2701500"/>
            <a:ext cx="590840" cy="682345"/>
            <a:chOff x="3669150" y="2223718"/>
            <a:chExt cx="436237" cy="503799"/>
          </a:xfrm>
        </p:grpSpPr>
        <p:sp>
          <p:nvSpPr>
            <p:cNvPr id="59" name="Google Shape;2688;p33">
              <a:extLst>
                <a:ext uri="{FF2B5EF4-FFF2-40B4-BE49-F238E27FC236}">
                  <a16:creationId xmlns:a16="http://schemas.microsoft.com/office/drawing/2014/main" id="{B235E7EE-22BA-4BD1-04A9-5AD83632597F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89;p33">
              <a:extLst>
                <a:ext uri="{FF2B5EF4-FFF2-40B4-BE49-F238E27FC236}">
                  <a16:creationId xmlns:a16="http://schemas.microsoft.com/office/drawing/2014/main" id="{11EC3FBD-F99B-3F70-DFC5-2C256CC1B98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90;p33">
              <a:extLst>
                <a:ext uri="{FF2B5EF4-FFF2-40B4-BE49-F238E27FC236}">
                  <a16:creationId xmlns:a16="http://schemas.microsoft.com/office/drawing/2014/main" id="{78799272-FF19-E2D2-8D55-512B471715A3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2691;p33">
            <a:extLst>
              <a:ext uri="{FF2B5EF4-FFF2-40B4-BE49-F238E27FC236}">
                <a16:creationId xmlns:a16="http://schemas.microsoft.com/office/drawing/2014/main" id="{9012E952-5AD4-07B3-95BB-73914C4AB9B5}"/>
              </a:ext>
            </a:extLst>
          </p:cNvPr>
          <p:cNvGrpSpPr/>
          <p:nvPr/>
        </p:nvGrpSpPr>
        <p:grpSpPr>
          <a:xfrm>
            <a:off x="6692797" y="2701500"/>
            <a:ext cx="590840" cy="682345"/>
            <a:chOff x="3669150" y="2223718"/>
            <a:chExt cx="436237" cy="503799"/>
          </a:xfrm>
        </p:grpSpPr>
        <p:sp>
          <p:nvSpPr>
            <p:cNvPr id="63" name="Google Shape;2692;p33">
              <a:extLst>
                <a:ext uri="{FF2B5EF4-FFF2-40B4-BE49-F238E27FC236}">
                  <a16:creationId xmlns:a16="http://schemas.microsoft.com/office/drawing/2014/main" id="{8B99DC13-35B3-7EDE-93BB-265FC37EFCEE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93;p33">
              <a:extLst>
                <a:ext uri="{FF2B5EF4-FFF2-40B4-BE49-F238E27FC236}">
                  <a16:creationId xmlns:a16="http://schemas.microsoft.com/office/drawing/2014/main" id="{03D7C979-40C0-01BB-F5B3-D820B6B4F94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94;p33">
              <a:extLst>
                <a:ext uri="{FF2B5EF4-FFF2-40B4-BE49-F238E27FC236}">
                  <a16:creationId xmlns:a16="http://schemas.microsoft.com/office/drawing/2014/main" id="{4CA4BA01-2288-0387-5AC5-393B09462570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2696;p33">
            <a:extLst>
              <a:ext uri="{FF2B5EF4-FFF2-40B4-BE49-F238E27FC236}">
                <a16:creationId xmlns:a16="http://schemas.microsoft.com/office/drawing/2014/main" id="{D97A977C-99A6-15A5-7210-0BC3EDFCCF1C}"/>
              </a:ext>
            </a:extLst>
          </p:cNvPr>
          <p:cNvSpPr txBox="1"/>
          <p:nvPr/>
        </p:nvSpPr>
        <p:spPr>
          <a:xfrm>
            <a:off x="970711" y="1713523"/>
            <a:ext cx="1878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White-box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0" name="Google Shape;2699;p33">
            <a:extLst>
              <a:ext uri="{FF2B5EF4-FFF2-40B4-BE49-F238E27FC236}">
                <a16:creationId xmlns:a16="http://schemas.microsoft.com/office/drawing/2014/main" id="{F52643D7-48D6-BB69-EFF5-1F033CC2E77E}"/>
              </a:ext>
            </a:extLst>
          </p:cNvPr>
          <p:cNvSpPr txBox="1"/>
          <p:nvPr/>
        </p:nvSpPr>
        <p:spPr>
          <a:xfrm>
            <a:off x="3001945" y="1713523"/>
            <a:ext cx="1878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Schema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3" name="Google Shape;2702;p33">
            <a:extLst>
              <a:ext uri="{FF2B5EF4-FFF2-40B4-BE49-F238E27FC236}">
                <a16:creationId xmlns:a16="http://schemas.microsoft.com/office/drawing/2014/main" id="{EF4EC5BC-76CD-42FF-71F3-97B1F96F46AE}"/>
              </a:ext>
            </a:extLst>
          </p:cNvPr>
          <p:cNvSpPr txBox="1"/>
          <p:nvPr/>
        </p:nvSpPr>
        <p:spPr>
          <a:xfrm>
            <a:off x="5033180" y="1713523"/>
            <a:ext cx="1878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Constraints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9" name="Google Shape;2708;p33">
            <a:extLst>
              <a:ext uri="{FF2B5EF4-FFF2-40B4-BE49-F238E27FC236}">
                <a16:creationId xmlns:a16="http://schemas.microsoft.com/office/drawing/2014/main" id="{D2DF3132-8D6E-647A-5425-B2A90B7BB0AD}"/>
              </a:ext>
            </a:extLst>
          </p:cNvPr>
          <p:cNvSpPr txBox="1"/>
          <p:nvPr/>
        </p:nvSpPr>
        <p:spPr>
          <a:xfrm>
            <a:off x="1986316" y="3536248"/>
            <a:ext cx="1878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Internal structure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2" name="Google Shape;2711;p33">
            <a:extLst>
              <a:ext uri="{FF2B5EF4-FFF2-40B4-BE49-F238E27FC236}">
                <a16:creationId xmlns:a16="http://schemas.microsoft.com/office/drawing/2014/main" id="{1F659FA7-BC05-EC7C-9A52-B905817AE2B5}"/>
              </a:ext>
            </a:extLst>
          </p:cNvPr>
          <p:cNvSpPr txBox="1"/>
          <p:nvPr/>
        </p:nvSpPr>
        <p:spPr>
          <a:xfrm>
            <a:off x="4017555" y="3536248"/>
            <a:ext cx="1878900" cy="6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Tables, columns, relationships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5" name="Google Shape;2714;p33">
            <a:extLst>
              <a:ext uri="{FF2B5EF4-FFF2-40B4-BE49-F238E27FC236}">
                <a16:creationId xmlns:a16="http://schemas.microsoft.com/office/drawing/2014/main" id="{F2F495A4-5343-7F7C-673B-690F685FF91F}"/>
              </a:ext>
            </a:extLst>
          </p:cNvPr>
          <p:cNvSpPr txBox="1"/>
          <p:nvPr/>
        </p:nvSpPr>
        <p:spPr>
          <a:xfrm>
            <a:off x="6048784" y="3536247"/>
            <a:ext cx="1878900" cy="56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Correct, consistent and reliable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95" name="Google Shape;433;p17">
            <a:extLst>
              <a:ext uri="{FF2B5EF4-FFF2-40B4-BE49-F238E27FC236}">
                <a16:creationId xmlns:a16="http://schemas.microsoft.com/office/drawing/2014/main" id="{28A97300-A5DE-5D6D-D93E-7D3EFFF99287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96" name="Google Shape;434;p17">
              <a:extLst>
                <a:ext uri="{FF2B5EF4-FFF2-40B4-BE49-F238E27FC236}">
                  <a16:creationId xmlns:a16="http://schemas.microsoft.com/office/drawing/2014/main" id="{E95D98E7-7495-EBA0-629B-712BC0087A5E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35;p17">
              <a:extLst>
                <a:ext uri="{FF2B5EF4-FFF2-40B4-BE49-F238E27FC236}">
                  <a16:creationId xmlns:a16="http://schemas.microsoft.com/office/drawing/2014/main" id="{636AE1A8-7A89-CA34-E192-EC98FF0B9546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36;p17">
              <a:extLst>
                <a:ext uri="{FF2B5EF4-FFF2-40B4-BE49-F238E27FC236}">
                  <a16:creationId xmlns:a16="http://schemas.microsoft.com/office/drawing/2014/main" id="{FDA51991-4EF7-82AF-5B1C-99B6A52C464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37;p17">
              <a:extLst>
                <a:ext uri="{FF2B5EF4-FFF2-40B4-BE49-F238E27FC236}">
                  <a16:creationId xmlns:a16="http://schemas.microsoft.com/office/drawing/2014/main" id="{80EB4AE2-8181-44CA-434E-420CF9EC2E14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38;p17">
              <a:extLst>
                <a:ext uri="{FF2B5EF4-FFF2-40B4-BE49-F238E27FC236}">
                  <a16:creationId xmlns:a16="http://schemas.microsoft.com/office/drawing/2014/main" id="{025C2DFE-66BA-169B-F9E8-05A456474910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39;p17">
              <a:extLst>
                <a:ext uri="{FF2B5EF4-FFF2-40B4-BE49-F238E27FC236}">
                  <a16:creationId xmlns:a16="http://schemas.microsoft.com/office/drawing/2014/main" id="{468FD413-3F27-AB71-66D6-E37357C2DAB2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40;p17">
              <a:extLst>
                <a:ext uri="{FF2B5EF4-FFF2-40B4-BE49-F238E27FC236}">
                  <a16:creationId xmlns:a16="http://schemas.microsoft.com/office/drawing/2014/main" id="{7B471D8E-00A6-E6F7-13B8-06A84FD33CFE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41;p17">
              <a:extLst>
                <a:ext uri="{FF2B5EF4-FFF2-40B4-BE49-F238E27FC236}">
                  <a16:creationId xmlns:a16="http://schemas.microsoft.com/office/drawing/2014/main" id="{9F237719-71CD-69FB-855F-1A6CE40D5AE9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42;p17">
              <a:extLst>
                <a:ext uri="{FF2B5EF4-FFF2-40B4-BE49-F238E27FC236}">
                  <a16:creationId xmlns:a16="http://schemas.microsoft.com/office/drawing/2014/main" id="{897169FB-38E6-9408-1C4A-D123968E7981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43;p17">
              <a:extLst>
                <a:ext uri="{FF2B5EF4-FFF2-40B4-BE49-F238E27FC236}">
                  <a16:creationId xmlns:a16="http://schemas.microsoft.com/office/drawing/2014/main" id="{677F7080-DA64-41E2-55CE-996470F9228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44;p17">
              <a:extLst>
                <a:ext uri="{FF2B5EF4-FFF2-40B4-BE49-F238E27FC236}">
                  <a16:creationId xmlns:a16="http://schemas.microsoft.com/office/drawing/2014/main" id="{FB69C157-0DE3-548B-1DD8-93FD08A9CA58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45;p17">
              <a:extLst>
                <a:ext uri="{FF2B5EF4-FFF2-40B4-BE49-F238E27FC236}">
                  <a16:creationId xmlns:a16="http://schemas.microsoft.com/office/drawing/2014/main" id="{55356DC4-8F91-22ED-DE48-96AA3527EEAA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46;p17">
              <a:extLst>
                <a:ext uri="{FF2B5EF4-FFF2-40B4-BE49-F238E27FC236}">
                  <a16:creationId xmlns:a16="http://schemas.microsoft.com/office/drawing/2014/main" id="{99FEF8F9-E0A4-5405-F87C-D04BFDD02B5A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47;p17">
              <a:extLst>
                <a:ext uri="{FF2B5EF4-FFF2-40B4-BE49-F238E27FC236}">
                  <a16:creationId xmlns:a16="http://schemas.microsoft.com/office/drawing/2014/main" id="{E80C32BB-CCBA-50CC-AC31-F746903382A9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48;p17">
              <a:extLst>
                <a:ext uri="{FF2B5EF4-FFF2-40B4-BE49-F238E27FC236}">
                  <a16:creationId xmlns:a16="http://schemas.microsoft.com/office/drawing/2014/main" id="{3D885315-C182-7756-701F-6A93576495EF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49;p17">
              <a:extLst>
                <a:ext uri="{FF2B5EF4-FFF2-40B4-BE49-F238E27FC236}">
                  <a16:creationId xmlns:a16="http://schemas.microsoft.com/office/drawing/2014/main" id="{CF543D8F-4961-8966-4E9B-2951A877C530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50;p17">
              <a:extLst>
                <a:ext uri="{FF2B5EF4-FFF2-40B4-BE49-F238E27FC236}">
                  <a16:creationId xmlns:a16="http://schemas.microsoft.com/office/drawing/2014/main" id="{63F73F03-4156-6BD4-9B89-E0ED4017594D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51;p17">
              <a:extLst>
                <a:ext uri="{FF2B5EF4-FFF2-40B4-BE49-F238E27FC236}">
                  <a16:creationId xmlns:a16="http://schemas.microsoft.com/office/drawing/2014/main" id="{9AB1D0CB-ECD3-1023-5817-397F1C712184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52;p17">
              <a:extLst>
                <a:ext uri="{FF2B5EF4-FFF2-40B4-BE49-F238E27FC236}">
                  <a16:creationId xmlns:a16="http://schemas.microsoft.com/office/drawing/2014/main" id="{31918AE8-64B1-BA97-DEB9-0DDF970756FC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53;p17">
              <a:extLst>
                <a:ext uri="{FF2B5EF4-FFF2-40B4-BE49-F238E27FC236}">
                  <a16:creationId xmlns:a16="http://schemas.microsoft.com/office/drawing/2014/main" id="{E3AF192E-C667-A8F5-D614-9BFC86F68587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54;p17">
              <a:extLst>
                <a:ext uri="{FF2B5EF4-FFF2-40B4-BE49-F238E27FC236}">
                  <a16:creationId xmlns:a16="http://schemas.microsoft.com/office/drawing/2014/main" id="{1D2CD310-EFDC-8BD5-32BE-E173BB789CEA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55;p17">
              <a:extLst>
                <a:ext uri="{FF2B5EF4-FFF2-40B4-BE49-F238E27FC236}">
                  <a16:creationId xmlns:a16="http://schemas.microsoft.com/office/drawing/2014/main" id="{99C7623C-7C01-926C-5EA1-F2FF5A732C1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56;p17">
              <a:extLst>
                <a:ext uri="{FF2B5EF4-FFF2-40B4-BE49-F238E27FC236}">
                  <a16:creationId xmlns:a16="http://schemas.microsoft.com/office/drawing/2014/main" id="{3DE4FB94-E78E-ABC9-66CB-9AE8431DA0E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57;p17">
              <a:extLst>
                <a:ext uri="{FF2B5EF4-FFF2-40B4-BE49-F238E27FC236}">
                  <a16:creationId xmlns:a16="http://schemas.microsoft.com/office/drawing/2014/main" id="{6DCE16F1-657B-0000-8169-D0A17B66DDAD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58;p17">
              <a:extLst>
                <a:ext uri="{FF2B5EF4-FFF2-40B4-BE49-F238E27FC236}">
                  <a16:creationId xmlns:a16="http://schemas.microsoft.com/office/drawing/2014/main" id="{220AD355-D59C-96DB-2F7C-C21C23CE04BB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59;p17">
              <a:extLst>
                <a:ext uri="{FF2B5EF4-FFF2-40B4-BE49-F238E27FC236}">
                  <a16:creationId xmlns:a16="http://schemas.microsoft.com/office/drawing/2014/main" id="{CD0F76CF-F695-F5A5-80F7-03F3D04D96E7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60;p17">
              <a:extLst>
                <a:ext uri="{FF2B5EF4-FFF2-40B4-BE49-F238E27FC236}">
                  <a16:creationId xmlns:a16="http://schemas.microsoft.com/office/drawing/2014/main" id="{A0A57E3B-FA0B-540B-5495-2D010B4C8B7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61;p17">
              <a:extLst>
                <a:ext uri="{FF2B5EF4-FFF2-40B4-BE49-F238E27FC236}">
                  <a16:creationId xmlns:a16="http://schemas.microsoft.com/office/drawing/2014/main" id="{C9D5AC10-2E84-91FF-545D-1B3399EA2D28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62;p17">
              <a:extLst>
                <a:ext uri="{FF2B5EF4-FFF2-40B4-BE49-F238E27FC236}">
                  <a16:creationId xmlns:a16="http://schemas.microsoft.com/office/drawing/2014/main" id="{D946C3A8-2637-24DB-4322-75EC54ED0C08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63;p17">
              <a:extLst>
                <a:ext uri="{FF2B5EF4-FFF2-40B4-BE49-F238E27FC236}">
                  <a16:creationId xmlns:a16="http://schemas.microsoft.com/office/drawing/2014/main" id="{FB2A1F86-EB85-36B3-51FA-4FF2359CA515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64;p17">
              <a:extLst>
                <a:ext uri="{FF2B5EF4-FFF2-40B4-BE49-F238E27FC236}">
                  <a16:creationId xmlns:a16="http://schemas.microsoft.com/office/drawing/2014/main" id="{72332C1C-EC4E-79D4-AEEE-4439950159E4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65;p17">
              <a:extLst>
                <a:ext uri="{FF2B5EF4-FFF2-40B4-BE49-F238E27FC236}">
                  <a16:creationId xmlns:a16="http://schemas.microsoft.com/office/drawing/2014/main" id="{A9DCFC36-309C-0088-7552-776B4081FFB0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6;p17">
              <a:extLst>
                <a:ext uri="{FF2B5EF4-FFF2-40B4-BE49-F238E27FC236}">
                  <a16:creationId xmlns:a16="http://schemas.microsoft.com/office/drawing/2014/main" id="{488413E7-33A9-BE15-6441-654EAD5F47D6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67;p17">
              <a:extLst>
                <a:ext uri="{FF2B5EF4-FFF2-40B4-BE49-F238E27FC236}">
                  <a16:creationId xmlns:a16="http://schemas.microsoft.com/office/drawing/2014/main" id="{D6131257-FDBD-E42B-7F36-937EAF1C03A7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68;p17">
              <a:extLst>
                <a:ext uri="{FF2B5EF4-FFF2-40B4-BE49-F238E27FC236}">
                  <a16:creationId xmlns:a16="http://schemas.microsoft.com/office/drawing/2014/main" id="{701EB0EF-B23A-DCFE-5534-1E087A72154D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69;p17">
              <a:extLst>
                <a:ext uri="{FF2B5EF4-FFF2-40B4-BE49-F238E27FC236}">
                  <a16:creationId xmlns:a16="http://schemas.microsoft.com/office/drawing/2014/main" id="{54EFD56C-E9CF-3215-290C-D97505F6A4CA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70;p17">
              <a:extLst>
                <a:ext uri="{FF2B5EF4-FFF2-40B4-BE49-F238E27FC236}">
                  <a16:creationId xmlns:a16="http://schemas.microsoft.com/office/drawing/2014/main" id="{3A1E30B3-8284-9781-0262-6C2152BF41CE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71;p17">
              <a:extLst>
                <a:ext uri="{FF2B5EF4-FFF2-40B4-BE49-F238E27FC236}">
                  <a16:creationId xmlns:a16="http://schemas.microsoft.com/office/drawing/2014/main" id="{2E273FAC-A1D6-FCA8-0245-D72E85B13DA3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72;p17">
              <a:extLst>
                <a:ext uri="{FF2B5EF4-FFF2-40B4-BE49-F238E27FC236}">
                  <a16:creationId xmlns:a16="http://schemas.microsoft.com/office/drawing/2014/main" id="{A3B95EFE-BE04-085C-9274-9FF1AC424152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73;p17">
              <a:extLst>
                <a:ext uri="{FF2B5EF4-FFF2-40B4-BE49-F238E27FC236}">
                  <a16:creationId xmlns:a16="http://schemas.microsoft.com/office/drawing/2014/main" id="{05CA8580-CFDE-A7BF-2C9C-56E3FEF148F9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74;p17">
              <a:extLst>
                <a:ext uri="{FF2B5EF4-FFF2-40B4-BE49-F238E27FC236}">
                  <a16:creationId xmlns:a16="http://schemas.microsoft.com/office/drawing/2014/main" id="{A7391F31-6557-F0DA-9C4F-445546B705EB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75;p17">
              <a:extLst>
                <a:ext uri="{FF2B5EF4-FFF2-40B4-BE49-F238E27FC236}">
                  <a16:creationId xmlns:a16="http://schemas.microsoft.com/office/drawing/2014/main" id="{D6745177-6B7F-5C89-9134-38107CB6B36E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76;p17">
              <a:extLst>
                <a:ext uri="{FF2B5EF4-FFF2-40B4-BE49-F238E27FC236}">
                  <a16:creationId xmlns:a16="http://schemas.microsoft.com/office/drawing/2014/main" id="{579562F9-12EA-FCE4-3955-D88DFD6789C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" name="Google Shape;477;p17">
              <a:extLst>
                <a:ext uri="{FF2B5EF4-FFF2-40B4-BE49-F238E27FC236}">
                  <a16:creationId xmlns:a16="http://schemas.microsoft.com/office/drawing/2014/main" id="{84A7B8E6-7AD0-9277-9C3F-1366E0D32D4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40" name="Google Shape;478;p17">
                <a:extLst>
                  <a:ext uri="{FF2B5EF4-FFF2-40B4-BE49-F238E27FC236}">
                    <a16:creationId xmlns:a16="http://schemas.microsoft.com/office/drawing/2014/main" id="{B621FB3A-E1AA-1F5E-2FB5-F11A8C08679A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79;p17">
                <a:extLst>
                  <a:ext uri="{FF2B5EF4-FFF2-40B4-BE49-F238E27FC236}">
                    <a16:creationId xmlns:a16="http://schemas.microsoft.com/office/drawing/2014/main" id="{9B8A3907-E655-D360-69AB-E010FA9D33A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550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3C7217B4-6D7F-3545-6968-43760795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EE96848B-8CA2-CE0E-6E87-A8A3828624BB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AAC7EB43-3146-0F83-B6BF-30BDAB0C43F9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124;p20">
            <a:extLst>
              <a:ext uri="{FF2B5EF4-FFF2-40B4-BE49-F238E27FC236}">
                <a16:creationId xmlns:a16="http://schemas.microsoft.com/office/drawing/2014/main" id="{9A96181A-791F-2080-1FA5-BF65BC6E0410}"/>
              </a:ext>
            </a:extLst>
          </p:cNvPr>
          <p:cNvSpPr txBox="1"/>
          <p:nvPr/>
        </p:nvSpPr>
        <p:spPr>
          <a:xfrm>
            <a:off x="774911" y="343419"/>
            <a:ext cx="2333567" cy="37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Structural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CF719A7F-836D-79E8-70CA-DD0D567B5DA5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2F7319A6-BA8E-3A5F-9967-93BAA968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416" name="Google Shape;270;p17">
            <a:extLst>
              <a:ext uri="{FF2B5EF4-FFF2-40B4-BE49-F238E27FC236}">
                <a16:creationId xmlns:a16="http://schemas.microsoft.com/office/drawing/2014/main" id="{BABC6FD5-6C3A-8BC7-DAC4-0F5115A0BA82}"/>
              </a:ext>
            </a:extLst>
          </p:cNvPr>
          <p:cNvSpPr/>
          <p:nvPr/>
        </p:nvSpPr>
        <p:spPr>
          <a:xfrm>
            <a:off x="2288446" y="1620976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7" name="Google Shape;271;p17">
            <a:extLst>
              <a:ext uri="{FF2B5EF4-FFF2-40B4-BE49-F238E27FC236}">
                <a16:creationId xmlns:a16="http://schemas.microsoft.com/office/drawing/2014/main" id="{33DDAA5D-409B-75A6-5C65-519E7E12CB91}"/>
              </a:ext>
            </a:extLst>
          </p:cNvPr>
          <p:cNvSpPr/>
          <p:nvPr/>
        </p:nvSpPr>
        <p:spPr>
          <a:xfrm flipH="1">
            <a:off x="5090783" y="1540041"/>
            <a:ext cx="1561250" cy="1443835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8" name="Google Shape;272;p17">
            <a:extLst>
              <a:ext uri="{FF2B5EF4-FFF2-40B4-BE49-F238E27FC236}">
                <a16:creationId xmlns:a16="http://schemas.microsoft.com/office/drawing/2014/main" id="{DCE3F7CA-1215-1D16-FB14-7F595D68BEBC}"/>
              </a:ext>
            </a:extLst>
          </p:cNvPr>
          <p:cNvSpPr/>
          <p:nvPr/>
        </p:nvSpPr>
        <p:spPr>
          <a:xfrm>
            <a:off x="2288147" y="3224575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9" name="Google Shape;273;p17">
            <a:extLst>
              <a:ext uri="{FF2B5EF4-FFF2-40B4-BE49-F238E27FC236}">
                <a16:creationId xmlns:a16="http://schemas.microsoft.com/office/drawing/2014/main" id="{554CAF0A-13A9-C2DD-B22E-860145D598FD}"/>
              </a:ext>
            </a:extLst>
          </p:cNvPr>
          <p:cNvSpPr/>
          <p:nvPr/>
        </p:nvSpPr>
        <p:spPr>
          <a:xfrm>
            <a:off x="5019897" y="3224575"/>
            <a:ext cx="1619900" cy="839600"/>
          </a:xfrm>
          <a:custGeom>
            <a:avLst/>
            <a:gdLst/>
            <a:ahLst/>
            <a:cxnLst/>
            <a:rect l="l" t="t" r="r" b="b"/>
            <a:pathLst>
              <a:path w="64796" h="33584" extrusionOk="0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20" name="Google Shape;274;p17">
            <a:extLst>
              <a:ext uri="{FF2B5EF4-FFF2-40B4-BE49-F238E27FC236}">
                <a16:creationId xmlns:a16="http://schemas.microsoft.com/office/drawing/2014/main" id="{C256F472-71A1-0668-46D4-876237062E70}"/>
              </a:ext>
            </a:extLst>
          </p:cNvPr>
          <p:cNvGrpSpPr/>
          <p:nvPr/>
        </p:nvGrpSpPr>
        <p:grpSpPr>
          <a:xfrm>
            <a:off x="3058472" y="2396939"/>
            <a:ext cx="2827819" cy="1666506"/>
            <a:chOff x="3189100" y="2403814"/>
            <a:chExt cx="2827819" cy="1666506"/>
          </a:xfrm>
        </p:grpSpPr>
        <p:cxnSp>
          <p:nvCxnSpPr>
            <p:cNvPr id="421" name="Google Shape;275;p17">
              <a:extLst>
                <a:ext uri="{FF2B5EF4-FFF2-40B4-BE49-F238E27FC236}">
                  <a16:creationId xmlns:a16="http://schemas.microsoft.com/office/drawing/2014/main" id="{ED4B4AE3-1E4A-1FF9-3466-976C05E475FA}"/>
                </a:ext>
              </a:extLst>
            </p:cNvPr>
            <p:cNvCxnSpPr/>
            <p:nvPr/>
          </p:nvCxnSpPr>
          <p:spPr>
            <a:xfrm rot="10800000" flipH="1">
              <a:off x="4380086" y="3097333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76;p17">
              <a:extLst>
                <a:ext uri="{FF2B5EF4-FFF2-40B4-BE49-F238E27FC236}">
                  <a16:creationId xmlns:a16="http://schemas.microsoft.com/office/drawing/2014/main" id="{6E57DA0E-0F05-A5FD-6E3F-DC0429AA1612}"/>
                </a:ext>
              </a:extLst>
            </p:cNvPr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77;p17">
              <a:extLst>
                <a:ext uri="{FF2B5EF4-FFF2-40B4-BE49-F238E27FC236}">
                  <a16:creationId xmlns:a16="http://schemas.microsoft.com/office/drawing/2014/main" id="{84A024FA-8781-1770-9B10-E347A575260C}"/>
                </a:ext>
              </a:extLst>
            </p:cNvPr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78;p17">
              <a:extLst>
                <a:ext uri="{FF2B5EF4-FFF2-40B4-BE49-F238E27FC236}">
                  <a16:creationId xmlns:a16="http://schemas.microsoft.com/office/drawing/2014/main" id="{1EF00B5F-1BFB-8556-4D71-C38AE22ADFD9}"/>
                </a:ext>
              </a:extLst>
            </p:cNvPr>
            <p:cNvCxnSpPr/>
            <p:nvPr/>
          </p:nvCxnSpPr>
          <p:spPr>
            <a:xfrm rot="10800000" flipH="1">
              <a:off x="3301997" y="2439067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79;p17">
              <a:extLst>
                <a:ext uri="{FF2B5EF4-FFF2-40B4-BE49-F238E27FC236}">
                  <a16:creationId xmlns:a16="http://schemas.microsoft.com/office/drawing/2014/main" id="{D120FBFF-C880-9AE9-192A-830D355C70E5}"/>
                </a:ext>
              </a:extLst>
            </p:cNvPr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80;p17">
              <a:extLst>
                <a:ext uri="{FF2B5EF4-FFF2-40B4-BE49-F238E27FC236}">
                  <a16:creationId xmlns:a16="http://schemas.microsoft.com/office/drawing/2014/main" id="{3313C560-39EA-B4AB-F686-1E0C4B7D852A}"/>
                </a:ext>
              </a:extLst>
            </p:cNvPr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81;p17">
              <a:extLst>
                <a:ext uri="{FF2B5EF4-FFF2-40B4-BE49-F238E27FC236}">
                  <a16:creationId xmlns:a16="http://schemas.microsoft.com/office/drawing/2014/main" id="{DCE465B3-35B5-0BE0-56DE-0AE5A4E04CAE}"/>
                </a:ext>
              </a:extLst>
            </p:cNvPr>
            <p:cNvCxnSpPr/>
            <p:nvPr/>
          </p:nvCxnSpPr>
          <p:spPr>
            <a:xfrm rot="10800000" flipH="1">
              <a:off x="3301997" y="2438336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82;p17">
              <a:extLst>
                <a:ext uri="{FF2B5EF4-FFF2-40B4-BE49-F238E27FC236}">
                  <a16:creationId xmlns:a16="http://schemas.microsoft.com/office/drawing/2014/main" id="{FE51F2DA-383E-E087-82B0-F89D592DB7F1}"/>
                </a:ext>
              </a:extLst>
            </p:cNvPr>
            <p:cNvCxnSpPr/>
            <p:nvPr/>
          </p:nvCxnSpPr>
          <p:spPr>
            <a:xfrm rot="10800000" flipH="1">
              <a:off x="4422419" y="3069111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284;p17">
            <a:extLst>
              <a:ext uri="{FF2B5EF4-FFF2-40B4-BE49-F238E27FC236}">
                <a16:creationId xmlns:a16="http://schemas.microsoft.com/office/drawing/2014/main" id="{482EFA11-2A6F-1EDD-43F7-108E71E70023}"/>
              </a:ext>
            </a:extLst>
          </p:cNvPr>
          <p:cNvSpPr/>
          <p:nvPr/>
        </p:nvSpPr>
        <p:spPr>
          <a:xfrm>
            <a:off x="2288446" y="1620976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1" name="Google Shape;286;p17">
            <a:extLst>
              <a:ext uri="{FF2B5EF4-FFF2-40B4-BE49-F238E27FC236}">
                <a16:creationId xmlns:a16="http://schemas.microsoft.com/office/drawing/2014/main" id="{C9846375-1018-3B60-4709-4714466B04E4}"/>
              </a:ext>
            </a:extLst>
          </p:cNvPr>
          <p:cNvSpPr txBox="1"/>
          <p:nvPr/>
        </p:nvSpPr>
        <p:spPr>
          <a:xfrm>
            <a:off x="-130628" y="1870589"/>
            <a:ext cx="2352600" cy="82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Correct tables, columns, data types, constraints, defaults.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2" name="Google Shape;287;p17">
            <a:extLst>
              <a:ext uri="{FF2B5EF4-FFF2-40B4-BE49-F238E27FC236}">
                <a16:creationId xmlns:a16="http://schemas.microsoft.com/office/drawing/2014/main" id="{3F21E736-D458-5A5F-1F0E-7433DAA78A52}"/>
              </a:ext>
            </a:extLst>
          </p:cNvPr>
          <p:cNvSpPr txBox="1"/>
          <p:nvPr/>
        </p:nvSpPr>
        <p:spPr>
          <a:xfrm>
            <a:off x="349560" y="1455776"/>
            <a:ext cx="1872300" cy="3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Table and Column Validation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33" name="Google Shape;288;p17">
            <a:extLst>
              <a:ext uri="{FF2B5EF4-FFF2-40B4-BE49-F238E27FC236}">
                <a16:creationId xmlns:a16="http://schemas.microsoft.com/office/drawing/2014/main" id="{47CFD2C7-2B8C-D496-CE56-65E82A4B8337}"/>
              </a:ext>
            </a:extLst>
          </p:cNvPr>
          <p:cNvSpPr/>
          <p:nvPr/>
        </p:nvSpPr>
        <p:spPr>
          <a:xfrm flipH="1">
            <a:off x="5090783" y="1540042"/>
            <a:ext cx="1561250" cy="1443834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5" name="Google Shape;290;p17">
            <a:extLst>
              <a:ext uri="{FF2B5EF4-FFF2-40B4-BE49-F238E27FC236}">
                <a16:creationId xmlns:a16="http://schemas.microsoft.com/office/drawing/2014/main" id="{7C192ECD-2551-9B55-6ECD-49C01BE4378D}"/>
              </a:ext>
            </a:extLst>
          </p:cNvPr>
          <p:cNvSpPr txBox="1"/>
          <p:nvPr/>
        </p:nvSpPr>
        <p:spPr>
          <a:xfrm flipH="1">
            <a:off x="6660670" y="1716649"/>
            <a:ext cx="2620833" cy="103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 usefulness &amp; performance impact</a:t>
            </a:r>
          </a:p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Composite indexes, covering indexes, redundant indexes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6" name="Google Shape;291;p17">
            <a:extLst>
              <a:ext uri="{FF2B5EF4-FFF2-40B4-BE49-F238E27FC236}">
                <a16:creationId xmlns:a16="http://schemas.microsoft.com/office/drawing/2014/main" id="{EE94EAAB-A853-BE4D-0BB9-8649686BEAE3}"/>
              </a:ext>
            </a:extLst>
          </p:cNvPr>
          <p:cNvSpPr txBox="1"/>
          <p:nvPr/>
        </p:nvSpPr>
        <p:spPr>
          <a:xfrm flipH="1">
            <a:off x="6660783" y="1385250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Index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37" name="Google Shape;292;p17">
            <a:extLst>
              <a:ext uri="{FF2B5EF4-FFF2-40B4-BE49-F238E27FC236}">
                <a16:creationId xmlns:a16="http://schemas.microsoft.com/office/drawing/2014/main" id="{9377DD0C-8E97-75B9-10F5-D05C4142E66E}"/>
              </a:ext>
            </a:extLst>
          </p:cNvPr>
          <p:cNvGrpSpPr/>
          <p:nvPr/>
        </p:nvGrpSpPr>
        <p:grpSpPr>
          <a:xfrm>
            <a:off x="3832759" y="1399942"/>
            <a:ext cx="1165988" cy="1568666"/>
            <a:chOff x="3478424" y="1308364"/>
            <a:chExt cx="2187185" cy="2942536"/>
          </a:xfrm>
        </p:grpSpPr>
        <p:sp>
          <p:nvSpPr>
            <p:cNvPr id="438" name="Google Shape;293;p17">
              <a:extLst>
                <a:ext uri="{FF2B5EF4-FFF2-40B4-BE49-F238E27FC236}">
                  <a16:creationId xmlns:a16="http://schemas.microsoft.com/office/drawing/2014/main" id="{1833AFBE-58BC-6D87-9EA3-17F30F19B75B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94;p17">
              <a:extLst>
                <a:ext uri="{FF2B5EF4-FFF2-40B4-BE49-F238E27FC236}">
                  <a16:creationId xmlns:a16="http://schemas.microsoft.com/office/drawing/2014/main" id="{F1AC803C-1742-FD69-9817-B20E551D678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95;p17">
              <a:extLst>
                <a:ext uri="{FF2B5EF4-FFF2-40B4-BE49-F238E27FC236}">
                  <a16:creationId xmlns:a16="http://schemas.microsoft.com/office/drawing/2014/main" id="{4617E37A-F07E-97A4-A7EF-ED335DC0304B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96;p17">
              <a:extLst>
                <a:ext uri="{FF2B5EF4-FFF2-40B4-BE49-F238E27FC236}">
                  <a16:creationId xmlns:a16="http://schemas.microsoft.com/office/drawing/2014/main" id="{A3BD361A-9432-56A2-7502-34D345742F53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97;p17">
              <a:extLst>
                <a:ext uri="{FF2B5EF4-FFF2-40B4-BE49-F238E27FC236}">
                  <a16:creationId xmlns:a16="http://schemas.microsoft.com/office/drawing/2014/main" id="{8BAB9E1E-1E6D-FA48-6A87-7F760AF2F62A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98;p17">
              <a:extLst>
                <a:ext uri="{FF2B5EF4-FFF2-40B4-BE49-F238E27FC236}">
                  <a16:creationId xmlns:a16="http://schemas.microsoft.com/office/drawing/2014/main" id="{DD5ACFF7-3C5B-BDC5-037A-8B9A2C59AE74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99;p17">
              <a:extLst>
                <a:ext uri="{FF2B5EF4-FFF2-40B4-BE49-F238E27FC236}">
                  <a16:creationId xmlns:a16="http://schemas.microsoft.com/office/drawing/2014/main" id="{9689999C-BC7A-2702-9C27-3A8DEEB77181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00;p17">
              <a:extLst>
                <a:ext uri="{FF2B5EF4-FFF2-40B4-BE49-F238E27FC236}">
                  <a16:creationId xmlns:a16="http://schemas.microsoft.com/office/drawing/2014/main" id="{545BB37A-ECCF-4FA0-6DC6-58890C0B8D7F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01;p17">
              <a:extLst>
                <a:ext uri="{FF2B5EF4-FFF2-40B4-BE49-F238E27FC236}">
                  <a16:creationId xmlns:a16="http://schemas.microsoft.com/office/drawing/2014/main" id="{377210EF-B2F0-955A-AADF-399BB3F20308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02;p17">
              <a:extLst>
                <a:ext uri="{FF2B5EF4-FFF2-40B4-BE49-F238E27FC236}">
                  <a16:creationId xmlns:a16="http://schemas.microsoft.com/office/drawing/2014/main" id="{DA8FD3E3-7ACF-609E-4DE4-B240116E599F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03;p17">
              <a:extLst>
                <a:ext uri="{FF2B5EF4-FFF2-40B4-BE49-F238E27FC236}">
                  <a16:creationId xmlns:a16="http://schemas.microsoft.com/office/drawing/2014/main" id="{FC8CAD72-7A40-B229-2FF3-AB98CFE0702C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04;p17">
              <a:extLst>
                <a:ext uri="{FF2B5EF4-FFF2-40B4-BE49-F238E27FC236}">
                  <a16:creationId xmlns:a16="http://schemas.microsoft.com/office/drawing/2014/main" id="{E697661E-6563-BB2D-C736-89203EE794D3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05;p17">
              <a:extLst>
                <a:ext uri="{FF2B5EF4-FFF2-40B4-BE49-F238E27FC236}">
                  <a16:creationId xmlns:a16="http://schemas.microsoft.com/office/drawing/2014/main" id="{5752DA2C-F741-3BD4-C2E7-C998D5DF6D97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06;p17">
              <a:extLst>
                <a:ext uri="{FF2B5EF4-FFF2-40B4-BE49-F238E27FC236}">
                  <a16:creationId xmlns:a16="http://schemas.microsoft.com/office/drawing/2014/main" id="{D6352A3F-4A87-E857-D753-AAC14314DEC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07;p17">
              <a:extLst>
                <a:ext uri="{FF2B5EF4-FFF2-40B4-BE49-F238E27FC236}">
                  <a16:creationId xmlns:a16="http://schemas.microsoft.com/office/drawing/2014/main" id="{31F852D3-4921-51A4-5B56-6FB4B21CAB81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08;p17">
              <a:extLst>
                <a:ext uri="{FF2B5EF4-FFF2-40B4-BE49-F238E27FC236}">
                  <a16:creationId xmlns:a16="http://schemas.microsoft.com/office/drawing/2014/main" id="{11BA6F10-CE1C-7967-5EF6-A4ECC14AB228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09;p17">
              <a:extLst>
                <a:ext uri="{FF2B5EF4-FFF2-40B4-BE49-F238E27FC236}">
                  <a16:creationId xmlns:a16="http://schemas.microsoft.com/office/drawing/2014/main" id="{9C22C5DD-B2B7-2128-838D-1838B7138365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10;p17">
              <a:extLst>
                <a:ext uri="{FF2B5EF4-FFF2-40B4-BE49-F238E27FC236}">
                  <a16:creationId xmlns:a16="http://schemas.microsoft.com/office/drawing/2014/main" id="{AC551139-3C57-8B97-C7DC-BC5EB3AAE68F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11;p17">
              <a:extLst>
                <a:ext uri="{FF2B5EF4-FFF2-40B4-BE49-F238E27FC236}">
                  <a16:creationId xmlns:a16="http://schemas.microsoft.com/office/drawing/2014/main" id="{1FD85FDE-B5BE-4646-0377-61EE354C915F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12;p17">
              <a:extLst>
                <a:ext uri="{FF2B5EF4-FFF2-40B4-BE49-F238E27FC236}">
                  <a16:creationId xmlns:a16="http://schemas.microsoft.com/office/drawing/2014/main" id="{2E6EC072-E0D6-C686-50F1-F0E417A02C7F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13;p17">
              <a:extLst>
                <a:ext uri="{FF2B5EF4-FFF2-40B4-BE49-F238E27FC236}">
                  <a16:creationId xmlns:a16="http://schemas.microsoft.com/office/drawing/2014/main" id="{11DF0706-1399-D778-38F3-2D734B444185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14;p17">
              <a:extLst>
                <a:ext uri="{FF2B5EF4-FFF2-40B4-BE49-F238E27FC236}">
                  <a16:creationId xmlns:a16="http://schemas.microsoft.com/office/drawing/2014/main" id="{B8D4D1CB-424B-DE4F-0A94-EB8F89EED6C6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15;p17">
              <a:extLst>
                <a:ext uri="{FF2B5EF4-FFF2-40B4-BE49-F238E27FC236}">
                  <a16:creationId xmlns:a16="http://schemas.microsoft.com/office/drawing/2014/main" id="{D9D3B7BA-BD3A-6DC6-3549-28C348B32C43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16;p17">
              <a:extLst>
                <a:ext uri="{FF2B5EF4-FFF2-40B4-BE49-F238E27FC236}">
                  <a16:creationId xmlns:a16="http://schemas.microsoft.com/office/drawing/2014/main" id="{3E25C693-8076-2D04-846A-E58F8B7114E7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17;p17">
              <a:extLst>
                <a:ext uri="{FF2B5EF4-FFF2-40B4-BE49-F238E27FC236}">
                  <a16:creationId xmlns:a16="http://schemas.microsoft.com/office/drawing/2014/main" id="{B568C97D-6800-0F7B-EE64-7DC508DB9B16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18;p17">
              <a:extLst>
                <a:ext uri="{FF2B5EF4-FFF2-40B4-BE49-F238E27FC236}">
                  <a16:creationId xmlns:a16="http://schemas.microsoft.com/office/drawing/2014/main" id="{23E62244-6638-D699-FC08-AEE013C2554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19;p17">
              <a:extLst>
                <a:ext uri="{FF2B5EF4-FFF2-40B4-BE49-F238E27FC236}">
                  <a16:creationId xmlns:a16="http://schemas.microsoft.com/office/drawing/2014/main" id="{C2B2E729-883E-2DA0-9606-21273815039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20;p17">
              <a:extLst>
                <a:ext uri="{FF2B5EF4-FFF2-40B4-BE49-F238E27FC236}">
                  <a16:creationId xmlns:a16="http://schemas.microsoft.com/office/drawing/2014/main" id="{F9D9B3BF-E1CB-93DB-713F-95476CC42CF3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21;p17">
              <a:extLst>
                <a:ext uri="{FF2B5EF4-FFF2-40B4-BE49-F238E27FC236}">
                  <a16:creationId xmlns:a16="http://schemas.microsoft.com/office/drawing/2014/main" id="{EF359B1B-0DB7-4538-5990-DEA0B16D5E3C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22;p17">
              <a:extLst>
                <a:ext uri="{FF2B5EF4-FFF2-40B4-BE49-F238E27FC236}">
                  <a16:creationId xmlns:a16="http://schemas.microsoft.com/office/drawing/2014/main" id="{8C100B1C-AA1E-B500-7E83-002F90701355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23;p17">
              <a:extLst>
                <a:ext uri="{FF2B5EF4-FFF2-40B4-BE49-F238E27FC236}">
                  <a16:creationId xmlns:a16="http://schemas.microsoft.com/office/drawing/2014/main" id="{E9A0B169-458C-ED49-7F9E-DFFF7A0081A2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24;p17">
              <a:extLst>
                <a:ext uri="{FF2B5EF4-FFF2-40B4-BE49-F238E27FC236}">
                  <a16:creationId xmlns:a16="http://schemas.microsoft.com/office/drawing/2014/main" id="{C17F1D73-F6AE-6961-3036-2AFEE0AFBB81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25;p17">
              <a:extLst>
                <a:ext uri="{FF2B5EF4-FFF2-40B4-BE49-F238E27FC236}">
                  <a16:creationId xmlns:a16="http://schemas.microsoft.com/office/drawing/2014/main" id="{77D74748-74CA-F81C-EAB0-391A41682A92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26;p17">
              <a:extLst>
                <a:ext uri="{FF2B5EF4-FFF2-40B4-BE49-F238E27FC236}">
                  <a16:creationId xmlns:a16="http://schemas.microsoft.com/office/drawing/2014/main" id="{5F88ABEF-13BA-98F9-16BF-DAE7040F6064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27;p17">
              <a:extLst>
                <a:ext uri="{FF2B5EF4-FFF2-40B4-BE49-F238E27FC236}">
                  <a16:creationId xmlns:a16="http://schemas.microsoft.com/office/drawing/2014/main" id="{1E993878-AE42-0213-6D22-AEEC9FBEC38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28;p17">
              <a:extLst>
                <a:ext uri="{FF2B5EF4-FFF2-40B4-BE49-F238E27FC236}">
                  <a16:creationId xmlns:a16="http://schemas.microsoft.com/office/drawing/2014/main" id="{27A35D26-E62F-0244-77B8-A60BBC022DAD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29;p17">
              <a:extLst>
                <a:ext uri="{FF2B5EF4-FFF2-40B4-BE49-F238E27FC236}">
                  <a16:creationId xmlns:a16="http://schemas.microsoft.com/office/drawing/2014/main" id="{88497C2F-7226-4CDC-470A-EB4928921AAB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30;p17">
              <a:extLst>
                <a:ext uri="{FF2B5EF4-FFF2-40B4-BE49-F238E27FC236}">
                  <a16:creationId xmlns:a16="http://schemas.microsoft.com/office/drawing/2014/main" id="{EC63474E-F7F4-01B1-3616-7F535CB84EEE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31;p17">
              <a:extLst>
                <a:ext uri="{FF2B5EF4-FFF2-40B4-BE49-F238E27FC236}">
                  <a16:creationId xmlns:a16="http://schemas.microsoft.com/office/drawing/2014/main" id="{C69B4192-7D07-6016-F86F-7AAA53C96A1D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32;p17">
              <a:extLst>
                <a:ext uri="{FF2B5EF4-FFF2-40B4-BE49-F238E27FC236}">
                  <a16:creationId xmlns:a16="http://schemas.microsoft.com/office/drawing/2014/main" id="{9240FA25-B0B5-F67A-A122-F56B7F87BFE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33;p17">
              <a:extLst>
                <a:ext uri="{FF2B5EF4-FFF2-40B4-BE49-F238E27FC236}">
                  <a16:creationId xmlns:a16="http://schemas.microsoft.com/office/drawing/2014/main" id="{002FD9ED-D2B9-0560-257E-FB52CED78A5D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34;p17">
              <a:extLst>
                <a:ext uri="{FF2B5EF4-FFF2-40B4-BE49-F238E27FC236}">
                  <a16:creationId xmlns:a16="http://schemas.microsoft.com/office/drawing/2014/main" id="{B34991BA-B161-BDF1-F4A9-B2840D179BCF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35;p17">
              <a:extLst>
                <a:ext uri="{FF2B5EF4-FFF2-40B4-BE49-F238E27FC236}">
                  <a16:creationId xmlns:a16="http://schemas.microsoft.com/office/drawing/2014/main" id="{A62DF095-7078-438C-BB19-12307E727B5B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336;p17">
              <a:extLst>
                <a:ext uri="{FF2B5EF4-FFF2-40B4-BE49-F238E27FC236}">
                  <a16:creationId xmlns:a16="http://schemas.microsoft.com/office/drawing/2014/main" id="{0C9876E6-1D28-8711-6AB4-503E9263EEE5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82" name="Google Shape;337;p17">
                <a:extLst>
                  <a:ext uri="{FF2B5EF4-FFF2-40B4-BE49-F238E27FC236}">
                    <a16:creationId xmlns:a16="http://schemas.microsoft.com/office/drawing/2014/main" id="{B77E047B-D7E7-EE3E-F36F-055C946779CD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38;p17">
                <a:extLst>
                  <a:ext uri="{FF2B5EF4-FFF2-40B4-BE49-F238E27FC236}">
                    <a16:creationId xmlns:a16="http://schemas.microsoft.com/office/drawing/2014/main" id="{23B25582-51A2-F49C-CF2D-1B6514E8D025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339;p17">
            <a:extLst>
              <a:ext uri="{FF2B5EF4-FFF2-40B4-BE49-F238E27FC236}">
                <a16:creationId xmlns:a16="http://schemas.microsoft.com/office/drawing/2014/main" id="{B6CE84D8-DD7A-12CB-30AD-119A2B3D8E6B}"/>
              </a:ext>
            </a:extLst>
          </p:cNvPr>
          <p:cNvGrpSpPr/>
          <p:nvPr/>
        </p:nvGrpSpPr>
        <p:grpSpPr>
          <a:xfrm>
            <a:off x="4953281" y="2052913"/>
            <a:ext cx="1165988" cy="1568666"/>
            <a:chOff x="3478424" y="1308364"/>
            <a:chExt cx="2187185" cy="2942536"/>
          </a:xfrm>
        </p:grpSpPr>
        <p:sp>
          <p:nvSpPr>
            <p:cNvPr id="485" name="Google Shape;340;p17">
              <a:extLst>
                <a:ext uri="{FF2B5EF4-FFF2-40B4-BE49-F238E27FC236}">
                  <a16:creationId xmlns:a16="http://schemas.microsoft.com/office/drawing/2014/main" id="{D41A5F99-03FC-AE02-07AF-3D4A8EE44CC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41;p17">
              <a:extLst>
                <a:ext uri="{FF2B5EF4-FFF2-40B4-BE49-F238E27FC236}">
                  <a16:creationId xmlns:a16="http://schemas.microsoft.com/office/drawing/2014/main" id="{87C8AEC2-7E9D-4E06-A7D9-FCF7CD3B48F0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42;p17">
              <a:extLst>
                <a:ext uri="{FF2B5EF4-FFF2-40B4-BE49-F238E27FC236}">
                  <a16:creationId xmlns:a16="http://schemas.microsoft.com/office/drawing/2014/main" id="{16E29C3C-F5EC-9BE3-ABC2-2BD0538B2595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43;p17">
              <a:extLst>
                <a:ext uri="{FF2B5EF4-FFF2-40B4-BE49-F238E27FC236}">
                  <a16:creationId xmlns:a16="http://schemas.microsoft.com/office/drawing/2014/main" id="{DAE0CA9B-0942-C2CF-BC9B-BD7F651DCFD3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44;p17">
              <a:extLst>
                <a:ext uri="{FF2B5EF4-FFF2-40B4-BE49-F238E27FC236}">
                  <a16:creationId xmlns:a16="http://schemas.microsoft.com/office/drawing/2014/main" id="{6C9000BF-ABA9-22A2-D1A1-CF116EBA31C4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45;p17">
              <a:extLst>
                <a:ext uri="{FF2B5EF4-FFF2-40B4-BE49-F238E27FC236}">
                  <a16:creationId xmlns:a16="http://schemas.microsoft.com/office/drawing/2014/main" id="{9D83AAAE-19A1-0778-4589-324CA7C0BFC5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46;p17">
              <a:extLst>
                <a:ext uri="{FF2B5EF4-FFF2-40B4-BE49-F238E27FC236}">
                  <a16:creationId xmlns:a16="http://schemas.microsoft.com/office/drawing/2014/main" id="{D0B0A6C4-1023-DCC4-2274-0B382D5EC672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47;p17">
              <a:extLst>
                <a:ext uri="{FF2B5EF4-FFF2-40B4-BE49-F238E27FC236}">
                  <a16:creationId xmlns:a16="http://schemas.microsoft.com/office/drawing/2014/main" id="{16B4C30B-A0F6-6F05-4F5B-29E90FFF0D1C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48;p17">
              <a:extLst>
                <a:ext uri="{FF2B5EF4-FFF2-40B4-BE49-F238E27FC236}">
                  <a16:creationId xmlns:a16="http://schemas.microsoft.com/office/drawing/2014/main" id="{385E4DFC-6959-AFFC-95BB-CC98EB399A9E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49;p17">
              <a:extLst>
                <a:ext uri="{FF2B5EF4-FFF2-40B4-BE49-F238E27FC236}">
                  <a16:creationId xmlns:a16="http://schemas.microsoft.com/office/drawing/2014/main" id="{9F003D24-5840-3C47-A783-C1B61598B15B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50;p17">
              <a:extLst>
                <a:ext uri="{FF2B5EF4-FFF2-40B4-BE49-F238E27FC236}">
                  <a16:creationId xmlns:a16="http://schemas.microsoft.com/office/drawing/2014/main" id="{E1568FA1-65D5-A05D-ADA9-DFE888A383C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51;p17">
              <a:extLst>
                <a:ext uri="{FF2B5EF4-FFF2-40B4-BE49-F238E27FC236}">
                  <a16:creationId xmlns:a16="http://schemas.microsoft.com/office/drawing/2014/main" id="{EFFBDFA4-3776-E29B-7D85-2F3D9AD1A672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52;p17">
              <a:extLst>
                <a:ext uri="{FF2B5EF4-FFF2-40B4-BE49-F238E27FC236}">
                  <a16:creationId xmlns:a16="http://schemas.microsoft.com/office/drawing/2014/main" id="{91138A2C-5901-187B-0B6E-1291A4C9E194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53;p17">
              <a:extLst>
                <a:ext uri="{FF2B5EF4-FFF2-40B4-BE49-F238E27FC236}">
                  <a16:creationId xmlns:a16="http://schemas.microsoft.com/office/drawing/2014/main" id="{B73E3DC9-A0AA-FAB1-BBD1-88AC92B60378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54;p17">
              <a:extLst>
                <a:ext uri="{FF2B5EF4-FFF2-40B4-BE49-F238E27FC236}">
                  <a16:creationId xmlns:a16="http://schemas.microsoft.com/office/drawing/2014/main" id="{6EDBA32D-8ECB-7354-4D10-EE0623BAA51C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55;p17">
              <a:extLst>
                <a:ext uri="{FF2B5EF4-FFF2-40B4-BE49-F238E27FC236}">
                  <a16:creationId xmlns:a16="http://schemas.microsoft.com/office/drawing/2014/main" id="{03EB2B3F-CCFE-55BA-12A9-A1E637E6282E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56;p17">
              <a:extLst>
                <a:ext uri="{FF2B5EF4-FFF2-40B4-BE49-F238E27FC236}">
                  <a16:creationId xmlns:a16="http://schemas.microsoft.com/office/drawing/2014/main" id="{8985B178-8AAE-6346-74E8-3ED413A96AED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57;p17">
              <a:extLst>
                <a:ext uri="{FF2B5EF4-FFF2-40B4-BE49-F238E27FC236}">
                  <a16:creationId xmlns:a16="http://schemas.microsoft.com/office/drawing/2014/main" id="{5A532810-F1F8-4122-B096-9542CCB664B2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58;p17">
              <a:extLst>
                <a:ext uri="{FF2B5EF4-FFF2-40B4-BE49-F238E27FC236}">
                  <a16:creationId xmlns:a16="http://schemas.microsoft.com/office/drawing/2014/main" id="{81A62812-0C6D-370A-724C-E6FB41202BC3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59;p17">
              <a:extLst>
                <a:ext uri="{FF2B5EF4-FFF2-40B4-BE49-F238E27FC236}">
                  <a16:creationId xmlns:a16="http://schemas.microsoft.com/office/drawing/2014/main" id="{11B3A69C-B1F4-2FDE-91BB-57A675A2489F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60;p17">
              <a:extLst>
                <a:ext uri="{FF2B5EF4-FFF2-40B4-BE49-F238E27FC236}">
                  <a16:creationId xmlns:a16="http://schemas.microsoft.com/office/drawing/2014/main" id="{A6C6A1F9-C331-EF8C-F65D-204014F05FCB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61;p17">
              <a:extLst>
                <a:ext uri="{FF2B5EF4-FFF2-40B4-BE49-F238E27FC236}">
                  <a16:creationId xmlns:a16="http://schemas.microsoft.com/office/drawing/2014/main" id="{4A701A9B-E151-0B0E-7E4E-9B6585E2DCD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62;p17">
              <a:extLst>
                <a:ext uri="{FF2B5EF4-FFF2-40B4-BE49-F238E27FC236}">
                  <a16:creationId xmlns:a16="http://schemas.microsoft.com/office/drawing/2014/main" id="{BAC7D43E-6CFC-4F94-8E6E-90D948EC0FD5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63;p17">
              <a:extLst>
                <a:ext uri="{FF2B5EF4-FFF2-40B4-BE49-F238E27FC236}">
                  <a16:creationId xmlns:a16="http://schemas.microsoft.com/office/drawing/2014/main" id="{8C4458C9-1111-70A7-4052-7B70E26147E5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64;p17">
              <a:extLst>
                <a:ext uri="{FF2B5EF4-FFF2-40B4-BE49-F238E27FC236}">
                  <a16:creationId xmlns:a16="http://schemas.microsoft.com/office/drawing/2014/main" id="{B5D4534C-3BDD-DFA9-CD44-273ED50690F9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65;p17">
              <a:extLst>
                <a:ext uri="{FF2B5EF4-FFF2-40B4-BE49-F238E27FC236}">
                  <a16:creationId xmlns:a16="http://schemas.microsoft.com/office/drawing/2014/main" id="{738D41F9-3BC4-8CD5-684E-2468DF0868F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66;p17">
              <a:extLst>
                <a:ext uri="{FF2B5EF4-FFF2-40B4-BE49-F238E27FC236}">
                  <a16:creationId xmlns:a16="http://schemas.microsoft.com/office/drawing/2014/main" id="{116EF8F2-22A8-A09F-299E-C1891DD710C2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67;p17">
              <a:extLst>
                <a:ext uri="{FF2B5EF4-FFF2-40B4-BE49-F238E27FC236}">
                  <a16:creationId xmlns:a16="http://schemas.microsoft.com/office/drawing/2014/main" id="{8AE781DA-0F04-50A2-087E-2E5AAF01C69B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68;p17">
              <a:extLst>
                <a:ext uri="{FF2B5EF4-FFF2-40B4-BE49-F238E27FC236}">
                  <a16:creationId xmlns:a16="http://schemas.microsoft.com/office/drawing/2014/main" id="{F56FEF89-B8DB-3450-34E7-AC121994F2A8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69;p17">
              <a:extLst>
                <a:ext uri="{FF2B5EF4-FFF2-40B4-BE49-F238E27FC236}">
                  <a16:creationId xmlns:a16="http://schemas.microsoft.com/office/drawing/2014/main" id="{7A7F5E3B-EE69-BF2D-5D00-3B486105642C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70;p17">
              <a:extLst>
                <a:ext uri="{FF2B5EF4-FFF2-40B4-BE49-F238E27FC236}">
                  <a16:creationId xmlns:a16="http://schemas.microsoft.com/office/drawing/2014/main" id="{9EF9BF7C-3BD4-B6A4-238D-0371A33861BC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71;p17">
              <a:extLst>
                <a:ext uri="{FF2B5EF4-FFF2-40B4-BE49-F238E27FC236}">
                  <a16:creationId xmlns:a16="http://schemas.microsoft.com/office/drawing/2014/main" id="{932B8199-DFCF-71FD-E350-5FE7910E3E2E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72;p17">
              <a:extLst>
                <a:ext uri="{FF2B5EF4-FFF2-40B4-BE49-F238E27FC236}">
                  <a16:creationId xmlns:a16="http://schemas.microsoft.com/office/drawing/2014/main" id="{900C7DEE-D1AD-A24D-C3CA-F93D8527975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73;p17">
              <a:extLst>
                <a:ext uri="{FF2B5EF4-FFF2-40B4-BE49-F238E27FC236}">
                  <a16:creationId xmlns:a16="http://schemas.microsoft.com/office/drawing/2014/main" id="{0D35E103-BF44-98CD-560E-792C48AB2D9B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74;p17">
              <a:extLst>
                <a:ext uri="{FF2B5EF4-FFF2-40B4-BE49-F238E27FC236}">
                  <a16:creationId xmlns:a16="http://schemas.microsoft.com/office/drawing/2014/main" id="{0F77B56C-471B-B393-2A12-478D4BC7C40D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75;p17">
              <a:extLst>
                <a:ext uri="{FF2B5EF4-FFF2-40B4-BE49-F238E27FC236}">
                  <a16:creationId xmlns:a16="http://schemas.microsoft.com/office/drawing/2014/main" id="{03545991-BAFE-29E6-B20F-46E53B411599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76;p17">
              <a:extLst>
                <a:ext uri="{FF2B5EF4-FFF2-40B4-BE49-F238E27FC236}">
                  <a16:creationId xmlns:a16="http://schemas.microsoft.com/office/drawing/2014/main" id="{1E369751-8859-6859-1712-B92C068CD4F3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77;p17">
              <a:extLst>
                <a:ext uri="{FF2B5EF4-FFF2-40B4-BE49-F238E27FC236}">
                  <a16:creationId xmlns:a16="http://schemas.microsoft.com/office/drawing/2014/main" id="{8C468B6D-E1A5-4FE1-3D86-914A1A60D4C8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78;p17">
              <a:extLst>
                <a:ext uri="{FF2B5EF4-FFF2-40B4-BE49-F238E27FC236}">
                  <a16:creationId xmlns:a16="http://schemas.microsoft.com/office/drawing/2014/main" id="{1374A7DC-A6ED-A9F9-2D79-BF057A9694A2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79;p17">
              <a:extLst>
                <a:ext uri="{FF2B5EF4-FFF2-40B4-BE49-F238E27FC236}">
                  <a16:creationId xmlns:a16="http://schemas.microsoft.com/office/drawing/2014/main" id="{580884CF-A4D4-C762-032A-C80895EAEFF1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80;p17">
              <a:extLst>
                <a:ext uri="{FF2B5EF4-FFF2-40B4-BE49-F238E27FC236}">
                  <a16:creationId xmlns:a16="http://schemas.microsoft.com/office/drawing/2014/main" id="{F7CFADDA-3F00-9406-D718-A41AB3DA4569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81;p17">
              <a:extLst>
                <a:ext uri="{FF2B5EF4-FFF2-40B4-BE49-F238E27FC236}">
                  <a16:creationId xmlns:a16="http://schemas.microsoft.com/office/drawing/2014/main" id="{19A05B6E-B7A7-4472-87B4-ED98271F2AB5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82;p17">
              <a:extLst>
                <a:ext uri="{FF2B5EF4-FFF2-40B4-BE49-F238E27FC236}">
                  <a16:creationId xmlns:a16="http://schemas.microsoft.com/office/drawing/2014/main" id="{78F3F060-40E5-FCF5-0346-36BC38AD7BE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383;p17">
              <a:extLst>
                <a:ext uri="{FF2B5EF4-FFF2-40B4-BE49-F238E27FC236}">
                  <a16:creationId xmlns:a16="http://schemas.microsoft.com/office/drawing/2014/main" id="{61A492AC-BB23-438E-2F75-AEE3C295CF1A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9" name="Google Shape;384;p17">
                <a:extLst>
                  <a:ext uri="{FF2B5EF4-FFF2-40B4-BE49-F238E27FC236}">
                    <a16:creationId xmlns:a16="http://schemas.microsoft.com/office/drawing/2014/main" id="{A2C68A41-A148-CF24-4314-8BB7E37A10A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85;p17">
                <a:extLst>
                  <a:ext uri="{FF2B5EF4-FFF2-40B4-BE49-F238E27FC236}">
                    <a16:creationId xmlns:a16="http://schemas.microsoft.com/office/drawing/2014/main" id="{F93DCD8E-DEC0-0630-4ED2-43AEF95F855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1" name="Google Shape;386;p17">
            <a:extLst>
              <a:ext uri="{FF2B5EF4-FFF2-40B4-BE49-F238E27FC236}">
                <a16:creationId xmlns:a16="http://schemas.microsoft.com/office/drawing/2014/main" id="{3E9F3BDB-CF7D-F900-EB7A-6AD4C1900190}"/>
              </a:ext>
            </a:extLst>
          </p:cNvPr>
          <p:cNvGrpSpPr/>
          <p:nvPr/>
        </p:nvGrpSpPr>
        <p:grpSpPr>
          <a:xfrm>
            <a:off x="2795615" y="2023644"/>
            <a:ext cx="1165988" cy="1568666"/>
            <a:chOff x="3478424" y="1308364"/>
            <a:chExt cx="2187185" cy="2942536"/>
          </a:xfrm>
        </p:grpSpPr>
        <p:sp>
          <p:nvSpPr>
            <p:cNvPr id="532" name="Google Shape;387;p17">
              <a:extLst>
                <a:ext uri="{FF2B5EF4-FFF2-40B4-BE49-F238E27FC236}">
                  <a16:creationId xmlns:a16="http://schemas.microsoft.com/office/drawing/2014/main" id="{1EA7EA53-7B45-763B-FF81-5AE4A2611397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88;p17">
              <a:extLst>
                <a:ext uri="{FF2B5EF4-FFF2-40B4-BE49-F238E27FC236}">
                  <a16:creationId xmlns:a16="http://schemas.microsoft.com/office/drawing/2014/main" id="{6F738251-2F34-C706-28A6-B26A7830614B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89;p17">
              <a:extLst>
                <a:ext uri="{FF2B5EF4-FFF2-40B4-BE49-F238E27FC236}">
                  <a16:creationId xmlns:a16="http://schemas.microsoft.com/office/drawing/2014/main" id="{66850D7E-EAED-772F-896F-2371B69EE65E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90;p17">
              <a:extLst>
                <a:ext uri="{FF2B5EF4-FFF2-40B4-BE49-F238E27FC236}">
                  <a16:creationId xmlns:a16="http://schemas.microsoft.com/office/drawing/2014/main" id="{F4500C88-1A1E-1CEF-1F35-3B0DBF2D2664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91;p17">
              <a:extLst>
                <a:ext uri="{FF2B5EF4-FFF2-40B4-BE49-F238E27FC236}">
                  <a16:creationId xmlns:a16="http://schemas.microsoft.com/office/drawing/2014/main" id="{2485079D-A208-E67F-1C5B-75DE6A60A224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92;p17">
              <a:extLst>
                <a:ext uri="{FF2B5EF4-FFF2-40B4-BE49-F238E27FC236}">
                  <a16:creationId xmlns:a16="http://schemas.microsoft.com/office/drawing/2014/main" id="{DFDD5BD5-429C-1AA4-D2CC-AD14248503DD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93;p17">
              <a:extLst>
                <a:ext uri="{FF2B5EF4-FFF2-40B4-BE49-F238E27FC236}">
                  <a16:creationId xmlns:a16="http://schemas.microsoft.com/office/drawing/2014/main" id="{B7D49D3B-7468-83C6-7EF7-673D26820B01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94;p17">
              <a:extLst>
                <a:ext uri="{FF2B5EF4-FFF2-40B4-BE49-F238E27FC236}">
                  <a16:creationId xmlns:a16="http://schemas.microsoft.com/office/drawing/2014/main" id="{751E0229-5611-9E73-E58D-AB26D526B737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95;p17">
              <a:extLst>
                <a:ext uri="{FF2B5EF4-FFF2-40B4-BE49-F238E27FC236}">
                  <a16:creationId xmlns:a16="http://schemas.microsoft.com/office/drawing/2014/main" id="{E834D1C0-EC50-FE80-5DAD-8226BBC9021B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96;p17">
              <a:extLst>
                <a:ext uri="{FF2B5EF4-FFF2-40B4-BE49-F238E27FC236}">
                  <a16:creationId xmlns:a16="http://schemas.microsoft.com/office/drawing/2014/main" id="{2052F856-0F5B-936E-6508-21317E1B848B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97;p17">
              <a:extLst>
                <a:ext uri="{FF2B5EF4-FFF2-40B4-BE49-F238E27FC236}">
                  <a16:creationId xmlns:a16="http://schemas.microsoft.com/office/drawing/2014/main" id="{46DE8E87-D6E8-4D2D-E074-18D8FCF3179C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98;p17">
              <a:extLst>
                <a:ext uri="{FF2B5EF4-FFF2-40B4-BE49-F238E27FC236}">
                  <a16:creationId xmlns:a16="http://schemas.microsoft.com/office/drawing/2014/main" id="{6E3976C6-E22E-9F04-3232-2F066951F3C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99;p17">
              <a:extLst>
                <a:ext uri="{FF2B5EF4-FFF2-40B4-BE49-F238E27FC236}">
                  <a16:creationId xmlns:a16="http://schemas.microsoft.com/office/drawing/2014/main" id="{434E82AC-E177-907A-AC2F-FCAA31F5A0B8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00;p17">
              <a:extLst>
                <a:ext uri="{FF2B5EF4-FFF2-40B4-BE49-F238E27FC236}">
                  <a16:creationId xmlns:a16="http://schemas.microsoft.com/office/drawing/2014/main" id="{FDD5F8B8-54D7-6F34-19DD-F9BF536E4F8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01;p17">
              <a:extLst>
                <a:ext uri="{FF2B5EF4-FFF2-40B4-BE49-F238E27FC236}">
                  <a16:creationId xmlns:a16="http://schemas.microsoft.com/office/drawing/2014/main" id="{50619A7D-1DE7-8276-41BD-D1F87547E06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02;p17">
              <a:extLst>
                <a:ext uri="{FF2B5EF4-FFF2-40B4-BE49-F238E27FC236}">
                  <a16:creationId xmlns:a16="http://schemas.microsoft.com/office/drawing/2014/main" id="{FCFA6557-F113-6650-4CF4-896AB5DC1DE1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03;p17">
              <a:extLst>
                <a:ext uri="{FF2B5EF4-FFF2-40B4-BE49-F238E27FC236}">
                  <a16:creationId xmlns:a16="http://schemas.microsoft.com/office/drawing/2014/main" id="{A919D281-D2CA-2935-0913-2A2A59C437A1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04;p17">
              <a:extLst>
                <a:ext uri="{FF2B5EF4-FFF2-40B4-BE49-F238E27FC236}">
                  <a16:creationId xmlns:a16="http://schemas.microsoft.com/office/drawing/2014/main" id="{CB86F19F-C1B7-99F7-2E8B-B591660EA932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05;p17">
              <a:extLst>
                <a:ext uri="{FF2B5EF4-FFF2-40B4-BE49-F238E27FC236}">
                  <a16:creationId xmlns:a16="http://schemas.microsoft.com/office/drawing/2014/main" id="{D40684F6-C392-EA74-B5D9-DB4A2FDF9C6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06;p17">
              <a:extLst>
                <a:ext uri="{FF2B5EF4-FFF2-40B4-BE49-F238E27FC236}">
                  <a16:creationId xmlns:a16="http://schemas.microsoft.com/office/drawing/2014/main" id="{60D18FD1-BE1D-A579-0572-17E4C5E42D09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07;p17">
              <a:extLst>
                <a:ext uri="{FF2B5EF4-FFF2-40B4-BE49-F238E27FC236}">
                  <a16:creationId xmlns:a16="http://schemas.microsoft.com/office/drawing/2014/main" id="{0CF604D3-D69C-85CC-A5C3-AF278EA7FFE6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08;p17">
              <a:extLst>
                <a:ext uri="{FF2B5EF4-FFF2-40B4-BE49-F238E27FC236}">
                  <a16:creationId xmlns:a16="http://schemas.microsoft.com/office/drawing/2014/main" id="{E6485FFB-0411-6C22-B82B-6F9376C98B4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09;p17">
              <a:extLst>
                <a:ext uri="{FF2B5EF4-FFF2-40B4-BE49-F238E27FC236}">
                  <a16:creationId xmlns:a16="http://schemas.microsoft.com/office/drawing/2014/main" id="{49DA5638-369F-4609-7F2E-5660E7C6AB09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10;p17">
              <a:extLst>
                <a:ext uri="{FF2B5EF4-FFF2-40B4-BE49-F238E27FC236}">
                  <a16:creationId xmlns:a16="http://schemas.microsoft.com/office/drawing/2014/main" id="{D44B3640-9A70-05C0-A2AE-7432CC4A24FF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11;p17">
              <a:extLst>
                <a:ext uri="{FF2B5EF4-FFF2-40B4-BE49-F238E27FC236}">
                  <a16:creationId xmlns:a16="http://schemas.microsoft.com/office/drawing/2014/main" id="{F29EC57A-03BC-0D83-127E-3DE3CE4819C4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12;p17">
              <a:extLst>
                <a:ext uri="{FF2B5EF4-FFF2-40B4-BE49-F238E27FC236}">
                  <a16:creationId xmlns:a16="http://schemas.microsoft.com/office/drawing/2014/main" id="{E8F35F6B-06CB-349B-E861-44EB250E704F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13;p17">
              <a:extLst>
                <a:ext uri="{FF2B5EF4-FFF2-40B4-BE49-F238E27FC236}">
                  <a16:creationId xmlns:a16="http://schemas.microsoft.com/office/drawing/2014/main" id="{947D5068-90F9-7168-7015-DAE4D481AB3C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14;p17">
              <a:extLst>
                <a:ext uri="{FF2B5EF4-FFF2-40B4-BE49-F238E27FC236}">
                  <a16:creationId xmlns:a16="http://schemas.microsoft.com/office/drawing/2014/main" id="{CDA937DC-094D-6B2D-B889-5493CB73996D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15;p17">
              <a:extLst>
                <a:ext uri="{FF2B5EF4-FFF2-40B4-BE49-F238E27FC236}">
                  <a16:creationId xmlns:a16="http://schemas.microsoft.com/office/drawing/2014/main" id="{221AFF61-3726-4AB1-FEDB-4FF8231EDB05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16;p17">
              <a:extLst>
                <a:ext uri="{FF2B5EF4-FFF2-40B4-BE49-F238E27FC236}">
                  <a16:creationId xmlns:a16="http://schemas.microsoft.com/office/drawing/2014/main" id="{573C8EDF-26E7-C27B-CF9D-3BB5E434560B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17;p17">
              <a:extLst>
                <a:ext uri="{FF2B5EF4-FFF2-40B4-BE49-F238E27FC236}">
                  <a16:creationId xmlns:a16="http://schemas.microsoft.com/office/drawing/2014/main" id="{C12C3F0F-4B4E-CA56-A31D-81E635BEF1DE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18;p17">
              <a:extLst>
                <a:ext uri="{FF2B5EF4-FFF2-40B4-BE49-F238E27FC236}">
                  <a16:creationId xmlns:a16="http://schemas.microsoft.com/office/drawing/2014/main" id="{5CEB247F-4BAF-1716-5035-0986E73964C7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19;p17">
              <a:extLst>
                <a:ext uri="{FF2B5EF4-FFF2-40B4-BE49-F238E27FC236}">
                  <a16:creationId xmlns:a16="http://schemas.microsoft.com/office/drawing/2014/main" id="{6ADE5CF0-697A-6B27-4FE2-053B1674966E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20;p17">
              <a:extLst>
                <a:ext uri="{FF2B5EF4-FFF2-40B4-BE49-F238E27FC236}">
                  <a16:creationId xmlns:a16="http://schemas.microsoft.com/office/drawing/2014/main" id="{CB88B384-6328-7064-1338-75467A01041D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21;p17">
              <a:extLst>
                <a:ext uri="{FF2B5EF4-FFF2-40B4-BE49-F238E27FC236}">
                  <a16:creationId xmlns:a16="http://schemas.microsoft.com/office/drawing/2014/main" id="{3F61D0D5-1A1A-1597-ADAF-CF9E032CE18F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22;p17">
              <a:extLst>
                <a:ext uri="{FF2B5EF4-FFF2-40B4-BE49-F238E27FC236}">
                  <a16:creationId xmlns:a16="http://schemas.microsoft.com/office/drawing/2014/main" id="{F032261C-20E8-E3E4-3A9D-9D8FC1936EC8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23;p17">
              <a:extLst>
                <a:ext uri="{FF2B5EF4-FFF2-40B4-BE49-F238E27FC236}">
                  <a16:creationId xmlns:a16="http://schemas.microsoft.com/office/drawing/2014/main" id="{A8A7FCB1-9AB0-0577-1A81-C7C575E582B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24;p17">
              <a:extLst>
                <a:ext uri="{FF2B5EF4-FFF2-40B4-BE49-F238E27FC236}">
                  <a16:creationId xmlns:a16="http://schemas.microsoft.com/office/drawing/2014/main" id="{7A72A9E9-F5B7-AA75-B50A-6D16F9B6C151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25;p17">
              <a:extLst>
                <a:ext uri="{FF2B5EF4-FFF2-40B4-BE49-F238E27FC236}">
                  <a16:creationId xmlns:a16="http://schemas.microsoft.com/office/drawing/2014/main" id="{561D0AC3-2458-D877-C25E-46167B5CE203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26;p17">
              <a:extLst>
                <a:ext uri="{FF2B5EF4-FFF2-40B4-BE49-F238E27FC236}">
                  <a16:creationId xmlns:a16="http://schemas.microsoft.com/office/drawing/2014/main" id="{45395D62-D283-DFF9-F677-287C7DE36C01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27;p17">
              <a:extLst>
                <a:ext uri="{FF2B5EF4-FFF2-40B4-BE49-F238E27FC236}">
                  <a16:creationId xmlns:a16="http://schemas.microsoft.com/office/drawing/2014/main" id="{7595A312-5A72-09B4-A0D3-56C71D74430A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28;p17">
              <a:extLst>
                <a:ext uri="{FF2B5EF4-FFF2-40B4-BE49-F238E27FC236}">
                  <a16:creationId xmlns:a16="http://schemas.microsoft.com/office/drawing/2014/main" id="{7F214354-C253-5AA0-EC34-40B49632723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29;p17">
              <a:extLst>
                <a:ext uri="{FF2B5EF4-FFF2-40B4-BE49-F238E27FC236}">
                  <a16:creationId xmlns:a16="http://schemas.microsoft.com/office/drawing/2014/main" id="{A6504C19-64FE-29F3-5D84-94B0A6EF48A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430;p17">
              <a:extLst>
                <a:ext uri="{FF2B5EF4-FFF2-40B4-BE49-F238E27FC236}">
                  <a16:creationId xmlns:a16="http://schemas.microsoft.com/office/drawing/2014/main" id="{9D835F6D-19A5-E1FA-3ED8-063B48EE650B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76" name="Google Shape;431;p17">
                <a:extLst>
                  <a:ext uri="{FF2B5EF4-FFF2-40B4-BE49-F238E27FC236}">
                    <a16:creationId xmlns:a16="http://schemas.microsoft.com/office/drawing/2014/main" id="{D9AFF598-24F2-A3DF-2055-92350B542298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432;p17">
                <a:extLst>
                  <a:ext uri="{FF2B5EF4-FFF2-40B4-BE49-F238E27FC236}">
                    <a16:creationId xmlns:a16="http://schemas.microsoft.com/office/drawing/2014/main" id="{F15B5EC4-C8D3-C623-60A5-5C586897588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433;p17">
            <a:extLst>
              <a:ext uri="{FF2B5EF4-FFF2-40B4-BE49-F238E27FC236}">
                <a16:creationId xmlns:a16="http://schemas.microsoft.com/office/drawing/2014/main" id="{AFE0BADE-41C3-8A82-38C2-11A260772B84}"/>
              </a:ext>
            </a:extLst>
          </p:cNvPr>
          <p:cNvGrpSpPr/>
          <p:nvPr/>
        </p:nvGrpSpPr>
        <p:grpSpPr>
          <a:xfrm>
            <a:off x="3916137" y="2676616"/>
            <a:ext cx="1165988" cy="1568666"/>
            <a:chOff x="3478424" y="1308364"/>
            <a:chExt cx="2187185" cy="2942536"/>
          </a:xfrm>
        </p:grpSpPr>
        <p:sp>
          <p:nvSpPr>
            <p:cNvPr id="579" name="Google Shape;434;p17">
              <a:extLst>
                <a:ext uri="{FF2B5EF4-FFF2-40B4-BE49-F238E27FC236}">
                  <a16:creationId xmlns:a16="http://schemas.microsoft.com/office/drawing/2014/main" id="{8C2D57C3-07A7-07DE-C474-4CC20EB4191E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35;p17">
              <a:extLst>
                <a:ext uri="{FF2B5EF4-FFF2-40B4-BE49-F238E27FC236}">
                  <a16:creationId xmlns:a16="http://schemas.microsoft.com/office/drawing/2014/main" id="{0454D9B3-C4EF-3E9C-95C6-7BDF3F265180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36;p17">
              <a:extLst>
                <a:ext uri="{FF2B5EF4-FFF2-40B4-BE49-F238E27FC236}">
                  <a16:creationId xmlns:a16="http://schemas.microsoft.com/office/drawing/2014/main" id="{07E96F70-CF50-B499-4F9B-2D3898ED9F05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37;p17">
              <a:extLst>
                <a:ext uri="{FF2B5EF4-FFF2-40B4-BE49-F238E27FC236}">
                  <a16:creationId xmlns:a16="http://schemas.microsoft.com/office/drawing/2014/main" id="{B0894EA6-8FDB-E506-ADEF-434AFA22A121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38;p17">
              <a:extLst>
                <a:ext uri="{FF2B5EF4-FFF2-40B4-BE49-F238E27FC236}">
                  <a16:creationId xmlns:a16="http://schemas.microsoft.com/office/drawing/2014/main" id="{3379DD5C-0BCF-5D49-A1A0-9873C8DBEB9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39;p17">
              <a:extLst>
                <a:ext uri="{FF2B5EF4-FFF2-40B4-BE49-F238E27FC236}">
                  <a16:creationId xmlns:a16="http://schemas.microsoft.com/office/drawing/2014/main" id="{56091C52-1604-9B9C-47B6-A304F9F7D937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40;p17">
              <a:extLst>
                <a:ext uri="{FF2B5EF4-FFF2-40B4-BE49-F238E27FC236}">
                  <a16:creationId xmlns:a16="http://schemas.microsoft.com/office/drawing/2014/main" id="{DDF4F3F9-6E0F-E6A2-EFD9-17B0776B8AB1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41;p17">
              <a:extLst>
                <a:ext uri="{FF2B5EF4-FFF2-40B4-BE49-F238E27FC236}">
                  <a16:creationId xmlns:a16="http://schemas.microsoft.com/office/drawing/2014/main" id="{71067E87-68E1-BDD0-79E8-D2F7C8642514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42;p17">
              <a:extLst>
                <a:ext uri="{FF2B5EF4-FFF2-40B4-BE49-F238E27FC236}">
                  <a16:creationId xmlns:a16="http://schemas.microsoft.com/office/drawing/2014/main" id="{2B1BFBC3-75DC-670C-F8EB-6977D4251AF9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43;p17">
              <a:extLst>
                <a:ext uri="{FF2B5EF4-FFF2-40B4-BE49-F238E27FC236}">
                  <a16:creationId xmlns:a16="http://schemas.microsoft.com/office/drawing/2014/main" id="{E7BBFA77-2901-1262-70CB-7614BC396D6F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44;p17">
              <a:extLst>
                <a:ext uri="{FF2B5EF4-FFF2-40B4-BE49-F238E27FC236}">
                  <a16:creationId xmlns:a16="http://schemas.microsoft.com/office/drawing/2014/main" id="{A26C059D-85D2-85B5-159D-B071CC241154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45;p17">
              <a:extLst>
                <a:ext uri="{FF2B5EF4-FFF2-40B4-BE49-F238E27FC236}">
                  <a16:creationId xmlns:a16="http://schemas.microsoft.com/office/drawing/2014/main" id="{6572E8C7-74C6-96FA-779D-C9C231DAB68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46;p17">
              <a:extLst>
                <a:ext uri="{FF2B5EF4-FFF2-40B4-BE49-F238E27FC236}">
                  <a16:creationId xmlns:a16="http://schemas.microsoft.com/office/drawing/2014/main" id="{A8AB45C5-7954-A3CD-4874-73906718B613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47;p17">
              <a:extLst>
                <a:ext uri="{FF2B5EF4-FFF2-40B4-BE49-F238E27FC236}">
                  <a16:creationId xmlns:a16="http://schemas.microsoft.com/office/drawing/2014/main" id="{0155D177-77B6-799D-71F2-96B41F977AB6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48;p17">
              <a:extLst>
                <a:ext uri="{FF2B5EF4-FFF2-40B4-BE49-F238E27FC236}">
                  <a16:creationId xmlns:a16="http://schemas.microsoft.com/office/drawing/2014/main" id="{0EE06BB5-425E-A223-FFDB-A8D23E733A08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49;p17">
              <a:extLst>
                <a:ext uri="{FF2B5EF4-FFF2-40B4-BE49-F238E27FC236}">
                  <a16:creationId xmlns:a16="http://schemas.microsoft.com/office/drawing/2014/main" id="{4341588A-AB28-7764-BD64-67F9D73E0854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50;p17">
              <a:extLst>
                <a:ext uri="{FF2B5EF4-FFF2-40B4-BE49-F238E27FC236}">
                  <a16:creationId xmlns:a16="http://schemas.microsoft.com/office/drawing/2014/main" id="{646EB346-5619-F396-7EDE-2D35717BDEE9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51;p17">
              <a:extLst>
                <a:ext uri="{FF2B5EF4-FFF2-40B4-BE49-F238E27FC236}">
                  <a16:creationId xmlns:a16="http://schemas.microsoft.com/office/drawing/2014/main" id="{520C81CE-248A-4528-E528-272FEDEE05EF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52;p17">
              <a:extLst>
                <a:ext uri="{FF2B5EF4-FFF2-40B4-BE49-F238E27FC236}">
                  <a16:creationId xmlns:a16="http://schemas.microsoft.com/office/drawing/2014/main" id="{1EB4B6D7-08A2-F53A-B3FD-22962E1F5A2B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53;p17">
              <a:extLst>
                <a:ext uri="{FF2B5EF4-FFF2-40B4-BE49-F238E27FC236}">
                  <a16:creationId xmlns:a16="http://schemas.microsoft.com/office/drawing/2014/main" id="{B3178FEE-FAAC-E30A-FE88-7E95E8B23D78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54;p17">
              <a:extLst>
                <a:ext uri="{FF2B5EF4-FFF2-40B4-BE49-F238E27FC236}">
                  <a16:creationId xmlns:a16="http://schemas.microsoft.com/office/drawing/2014/main" id="{1580505E-128E-5E6B-4868-1FC1A6F10ED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55;p17">
              <a:extLst>
                <a:ext uri="{FF2B5EF4-FFF2-40B4-BE49-F238E27FC236}">
                  <a16:creationId xmlns:a16="http://schemas.microsoft.com/office/drawing/2014/main" id="{8E765366-EF76-E5C9-3AC0-ADA9AAA0064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56;p17">
              <a:extLst>
                <a:ext uri="{FF2B5EF4-FFF2-40B4-BE49-F238E27FC236}">
                  <a16:creationId xmlns:a16="http://schemas.microsoft.com/office/drawing/2014/main" id="{CD657925-AFA5-4349-C348-423F0C030C45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57;p17">
              <a:extLst>
                <a:ext uri="{FF2B5EF4-FFF2-40B4-BE49-F238E27FC236}">
                  <a16:creationId xmlns:a16="http://schemas.microsoft.com/office/drawing/2014/main" id="{FAD15E0F-745E-F6BF-DF7B-B6F1A03F044F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58;p17">
              <a:extLst>
                <a:ext uri="{FF2B5EF4-FFF2-40B4-BE49-F238E27FC236}">
                  <a16:creationId xmlns:a16="http://schemas.microsoft.com/office/drawing/2014/main" id="{A701ED88-A3D6-B1B6-44D3-027CAC44950C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59;p17">
              <a:extLst>
                <a:ext uri="{FF2B5EF4-FFF2-40B4-BE49-F238E27FC236}">
                  <a16:creationId xmlns:a16="http://schemas.microsoft.com/office/drawing/2014/main" id="{9A27B903-5B14-8541-7B8A-0959DC181F00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60;p17">
              <a:extLst>
                <a:ext uri="{FF2B5EF4-FFF2-40B4-BE49-F238E27FC236}">
                  <a16:creationId xmlns:a16="http://schemas.microsoft.com/office/drawing/2014/main" id="{D478F8EF-B8B1-3FA5-792F-DFC0B9A09BE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61;p17">
              <a:extLst>
                <a:ext uri="{FF2B5EF4-FFF2-40B4-BE49-F238E27FC236}">
                  <a16:creationId xmlns:a16="http://schemas.microsoft.com/office/drawing/2014/main" id="{279F42D1-4248-A7FB-E9A6-1D061E7F3975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62;p17">
              <a:extLst>
                <a:ext uri="{FF2B5EF4-FFF2-40B4-BE49-F238E27FC236}">
                  <a16:creationId xmlns:a16="http://schemas.microsoft.com/office/drawing/2014/main" id="{2870CEE2-784F-B64E-7252-9AE55676C3D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63;p17">
              <a:extLst>
                <a:ext uri="{FF2B5EF4-FFF2-40B4-BE49-F238E27FC236}">
                  <a16:creationId xmlns:a16="http://schemas.microsoft.com/office/drawing/2014/main" id="{022DF158-CBED-DD40-5A2E-E0A376DC5D21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64;p17">
              <a:extLst>
                <a:ext uri="{FF2B5EF4-FFF2-40B4-BE49-F238E27FC236}">
                  <a16:creationId xmlns:a16="http://schemas.microsoft.com/office/drawing/2014/main" id="{96DFB834-E46E-459C-F30B-1126C6386639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65;p17">
              <a:extLst>
                <a:ext uri="{FF2B5EF4-FFF2-40B4-BE49-F238E27FC236}">
                  <a16:creationId xmlns:a16="http://schemas.microsoft.com/office/drawing/2014/main" id="{3F9F573B-0EEC-6EC4-AFA9-0C471DF772F4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66;p17">
              <a:extLst>
                <a:ext uri="{FF2B5EF4-FFF2-40B4-BE49-F238E27FC236}">
                  <a16:creationId xmlns:a16="http://schemas.microsoft.com/office/drawing/2014/main" id="{37F6874D-6980-D0AE-587C-E00D76AF2691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67;p17">
              <a:extLst>
                <a:ext uri="{FF2B5EF4-FFF2-40B4-BE49-F238E27FC236}">
                  <a16:creationId xmlns:a16="http://schemas.microsoft.com/office/drawing/2014/main" id="{A2FE154B-739B-9B90-ECEC-4FD15D2C9A1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68;p17">
              <a:extLst>
                <a:ext uri="{FF2B5EF4-FFF2-40B4-BE49-F238E27FC236}">
                  <a16:creationId xmlns:a16="http://schemas.microsoft.com/office/drawing/2014/main" id="{E741CB5B-9051-10F8-FFAF-5AFD0C2197E3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69;p17">
              <a:extLst>
                <a:ext uri="{FF2B5EF4-FFF2-40B4-BE49-F238E27FC236}">
                  <a16:creationId xmlns:a16="http://schemas.microsoft.com/office/drawing/2014/main" id="{9059C953-B6F2-853A-809B-576487414DD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70;p17">
              <a:extLst>
                <a:ext uri="{FF2B5EF4-FFF2-40B4-BE49-F238E27FC236}">
                  <a16:creationId xmlns:a16="http://schemas.microsoft.com/office/drawing/2014/main" id="{30619131-7851-2051-5D4F-51C0A13CFC39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71;p17">
              <a:extLst>
                <a:ext uri="{FF2B5EF4-FFF2-40B4-BE49-F238E27FC236}">
                  <a16:creationId xmlns:a16="http://schemas.microsoft.com/office/drawing/2014/main" id="{57C20C6C-5C43-6724-C5D8-7BF227CAC19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72;p17">
              <a:extLst>
                <a:ext uri="{FF2B5EF4-FFF2-40B4-BE49-F238E27FC236}">
                  <a16:creationId xmlns:a16="http://schemas.microsoft.com/office/drawing/2014/main" id="{F1CF1096-FE95-ED54-2A52-C35CE8527A2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73;p17">
              <a:extLst>
                <a:ext uri="{FF2B5EF4-FFF2-40B4-BE49-F238E27FC236}">
                  <a16:creationId xmlns:a16="http://schemas.microsoft.com/office/drawing/2014/main" id="{02D118C1-79C0-68FA-9E65-DE80D27F64F2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74;p17">
              <a:extLst>
                <a:ext uri="{FF2B5EF4-FFF2-40B4-BE49-F238E27FC236}">
                  <a16:creationId xmlns:a16="http://schemas.microsoft.com/office/drawing/2014/main" id="{2CBC8A8C-C2D1-5AFC-C163-87F12256B6C2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75;p17">
              <a:extLst>
                <a:ext uri="{FF2B5EF4-FFF2-40B4-BE49-F238E27FC236}">
                  <a16:creationId xmlns:a16="http://schemas.microsoft.com/office/drawing/2014/main" id="{79517E2B-AFF9-BEE2-1D8C-A65EA3077235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76;p17">
              <a:extLst>
                <a:ext uri="{FF2B5EF4-FFF2-40B4-BE49-F238E27FC236}">
                  <a16:creationId xmlns:a16="http://schemas.microsoft.com/office/drawing/2014/main" id="{E75BFD42-2231-75C4-1108-CE0F23A77957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477;p17">
              <a:extLst>
                <a:ext uri="{FF2B5EF4-FFF2-40B4-BE49-F238E27FC236}">
                  <a16:creationId xmlns:a16="http://schemas.microsoft.com/office/drawing/2014/main" id="{4F62C869-9770-1293-34DE-AD8606798DEC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23" name="Google Shape;478;p17">
                <a:extLst>
                  <a:ext uri="{FF2B5EF4-FFF2-40B4-BE49-F238E27FC236}">
                    <a16:creationId xmlns:a16="http://schemas.microsoft.com/office/drawing/2014/main" id="{06A8598A-0FFC-7BAE-992B-CE81BD3C2B6E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479;p17">
                <a:extLst>
                  <a:ext uri="{FF2B5EF4-FFF2-40B4-BE49-F238E27FC236}">
                    <a16:creationId xmlns:a16="http://schemas.microsoft.com/office/drawing/2014/main" id="{9383BD11-7EBA-A759-098E-AFED715B218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6" name="Google Shape;481;p17">
            <a:extLst>
              <a:ext uri="{FF2B5EF4-FFF2-40B4-BE49-F238E27FC236}">
                <a16:creationId xmlns:a16="http://schemas.microsoft.com/office/drawing/2014/main" id="{9F25C8DB-4416-C311-40F9-4C8B85AE705E}"/>
              </a:ext>
            </a:extLst>
          </p:cNvPr>
          <p:cNvSpPr txBox="1"/>
          <p:nvPr/>
        </p:nvSpPr>
        <p:spPr>
          <a:xfrm>
            <a:off x="-130628" y="3393623"/>
            <a:ext cx="2352500" cy="11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consistency before/after migration</a:t>
            </a:r>
          </a:p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Relationships preserved, no corruption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27" name="Google Shape;482;p17">
            <a:extLst>
              <a:ext uri="{FF2B5EF4-FFF2-40B4-BE49-F238E27FC236}">
                <a16:creationId xmlns:a16="http://schemas.microsoft.com/office/drawing/2014/main" id="{57427B13-9B67-E4C0-B27D-9726103A1BB8}"/>
              </a:ext>
            </a:extLst>
          </p:cNvPr>
          <p:cNvSpPr txBox="1"/>
          <p:nvPr/>
        </p:nvSpPr>
        <p:spPr>
          <a:xfrm>
            <a:off x="349560" y="3062225"/>
            <a:ext cx="1872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Migration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28" name="Google Shape;483;p17">
            <a:extLst>
              <a:ext uri="{FF2B5EF4-FFF2-40B4-BE49-F238E27FC236}">
                <a16:creationId xmlns:a16="http://schemas.microsoft.com/office/drawing/2014/main" id="{1C425C24-F691-5FE2-82EE-C81D81033906}"/>
              </a:ext>
            </a:extLst>
          </p:cNvPr>
          <p:cNvSpPr/>
          <p:nvPr/>
        </p:nvSpPr>
        <p:spPr>
          <a:xfrm>
            <a:off x="2288147" y="3224575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0" name="Google Shape;485;p17">
            <a:extLst>
              <a:ext uri="{FF2B5EF4-FFF2-40B4-BE49-F238E27FC236}">
                <a16:creationId xmlns:a16="http://schemas.microsoft.com/office/drawing/2014/main" id="{481C4980-93FD-01E0-3647-B2D64D97806F}"/>
              </a:ext>
            </a:extLst>
          </p:cNvPr>
          <p:cNvSpPr txBox="1"/>
          <p:nvPr/>
        </p:nvSpPr>
        <p:spPr>
          <a:xfrm flipH="1">
            <a:off x="6660768" y="3393633"/>
            <a:ext cx="2352498" cy="103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Connectivity, configuration, performance, backups, failover</a:t>
            </a:r>
          </a:p>
        </p:txBody>
      </p:sp>
      <p:sp>
        <p:nvSpPr>
          <p:cNvPr id="631" name="Google Shape;486;p17">
            <a:extLst>
              <a:ext uri="{FF2B5EF4-FFF2-40B4-BE49-F238E27FC236}">
                <a16:creationId xmlns:a16="http://schemas.microsoft.com/office/drawing/2014/main" id="{C371F2AA-CB6E-7658-E554-E12A0E966FB9}"/>
              </a:ext>
            </a:extLst>
          </p:cNvPr>
          <p:cNvSpPr txBox="1"/>
          <p:nvPr/>
        </p:nvSpPr>
        <p:spPr>
          <a:xfrm flipH="1">
            <a:off x="6660883" y="3062225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 Server Validation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2" name="Google Shape;487;p17">
            <a:extLst>
              <a:ext uri="{FF2B5EF4-FFF2-40B4-BE49-F238E27FC236}">
                <a16:creationId xmlns:a16="http://schemas.microsoft.com/office/drawing/2014/main" id="{0C684B19-E04C-30BD-C7BB-213BD40EAB93}"/>
              </a:ext>
            </a:extLst>
          </p:cNvPr>
          <p:cNvSpPr/>
          <p:nvPr/>
        </p:nvSpPr>
        <p:spPr>
          <a:xfrm>
            <a:off x="5029397" y="3224575"/>
            <a:ext cx="1610400" cy="839600"/>
          </a:xfrm>
          <a:custGeom>
            <a:avLst/>
            <a:gdLst/>
            <a:ahLst/>
            <a:cxnLst/>
            <a:rect l="l" t="t" r="r" b="b"/>
            <a:pathLst>
              <a:path w="64416" h="33584" extrusionOk="0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5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40EDE273-31A6-59A4-97F1-31D5D92D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91A54748-A051-139A-0D8E-7DD160862B4C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3234A626-B19C-8763-1C5E-AB76BC2FE55B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EA38C7B6-8FDE-960C-495A-8821C8FF70F5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19728A62-EF82-F2A7-3ACF-5BA54F3A5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432" name="Google Shape;287;p17">
            <a:extLst>
              <a:ext uri="{FF2B5EF4-FFF2-40B4-BE49-F238E27FC236}">
                <a16:creationId xmlns:a16="http://schemas.microsoft.com/office/drawing/2014/main" id="{FC095F1A-632D-DC38-A9C3-40908749EECD}"/>
              </a:ext>
            </a:extLst>
          </p:cNvPr>
          <p:cNvSpPr txBox="1"/>
          <p:nvPr/>
        </p:nvSpPr>
        <p:spPr>
          <a:xfrm>
            <a:off x="581400" y="328698"/>
            <a:ext cx="3749968" cy="3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Table and Column Validation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1" name="Google Shape;1202;p22">
            <a:extLst>
              <a:ext uri="{FF2B5EF4-FFF2-40B4-BE49-F238E27FC236}">
                <a16:creationId xmlns:a16="http://schemas.microsoft.com/office/drawing/2014/main" id="{FCBE1DCE-29B6-8F5B-174F-B223CC8070B6}"/>
              </a:ext>
            </a:extLst>
          </p:cNvPr>
          <p:cNvSpPr txBox="1"/>
          <p:nvPr/>
        </p:nvSpPr>
        <p:spPr>
          <a:xfrm>
            <a:off x="0" y="2201435"/>
            <a:ext cx="3213341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correct column data types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4" name="Google Shape;1205;p22">
            <a:extLst>
              <a:ext uri="{FF2B5EF4-FFF2-40B4-BE49-F238E27FC236}">
                <a16:creationId xmlns:a16="http://schemas.microsoft.com/office/drawing/2014/main" id="{10FA1658-DB7C-7F79-33E9-898C1AC203C5}"/>
              </a:ext>
            </a:extLst>
          </p:cNvPr>
          <p:cNvSpPr txBox="1"/>
          <p:nvPr/>
        </p:nvSpPr>
        <p:spPr>
          <a:xfrm>
            <a:off x="0" y="1214881"/>
            <a:ext cx="3213341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 that all required tables have been created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7" name="Google Shape;1208;p22">
            <a:extLst>
              <a:ext uri="{FF2B5EF4-FFF2-40B4-BE49-F238E27FC236}">
                <a16:creationId xmlns:a16="http://schemas.microsoft.com/office/drawing/2014/main" id="{EE1BD0DB-2974-9BD8-B56C-DB9109D158A3}"/>
              </a:ext>
            </a:extLst>
          </p:cNvPr>
          <p:cNvSpPr txBox="1"/>
          <p:nvPr/>
        </p:nvSpPr>
        <p:spPr>
          <a:xfrm>
            <a:off x="0" y="3201035"/>
            <a:ext cx="319728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fontAlgn="base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PRIMARY KEY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FOREIGN KEY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 NULL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enforcement</a:t>
            </a:r>
          </a:p>
        </p:txBody>
      </p:sp>
      <p:sp>
        <p:nvSpPr>
          <p:cNvPr id="60" name="Google Shape;1211;p22">
            <a:extLst>
              <a:ext uri="{FF2B5EF4-FFF2-40B4-BE49-F238E27FC236}">
                <a16:creationId xmlns:a16="http://schemas.microsoft.com/office/drawing/2014/main" id="{097A99EF-678F-477F-5A78-E68708E608F0}"/>
              </a:ext>
            </a:extLst>
          </p:cNvPr>
          <p:cNvSpPr txBox="1"/>
          <p:nvPr/>
        </p:nvSpPr>
        <p:spPr>
          <a:xfrm>
            <a:off x="5843914" y="2180810"/>
            <a:ext cx="3300086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naming consistency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3" name="Google Shape;1214;p22">
            <a:extLst>
              <a:ext uri="{FF2B5EF4-FFF2-40B4-BE49-F238E27FC236}">
                <a16:creationId xmlns:a16="http://schemas.microsoft.com/office/drawing/2014/main" id="{95912AF1-CEDA-4E4C-AB06-D08A2D25766C}"/>
              </a:ext>
            </a:extLst>
          </p:cNvPr>
          <p:cNvSpPr txBox="1"/>
          <p:nvPr/>
        </p:nvSpPr>
        <p:spPr>
          <a:xfrm>
            <a:off x="5843914" y="1214881"/>
            <a:ext cx="3300086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Validate column lengths match requirements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0" name="Google Shape;1217;p22">
            <a:extLst>
              <a:ext uri="{FF2B5EF4-FFF2-40B4-BE49-F238E27FC236}">
                <a16:creationId xmlns:a16="http://schemas.microsoft.com/office/drawing/2014/main" id="{DF83DA2C-3F57-C759-39C4-B510B7C7FDF1}"/>
              </a:ext>
            </a:extLst>
          </p:cNvPr>
          <p:cNvSpPr txBox="1"/>
          <p:nvPr/>
        </p:nvSpPr>
        <p:spPr>
          <a:xfrm>
            <a:off x="5843914" y="3187989"/>
            <a:ext cx="3300086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for duplicate columns across tables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3" name="Google Shape;1220;p22">
            <a:extLst>
              <a:ext uri="{FF2B5EF4-FFF2-40B4-BE49-F238E27FC236}">
                <a16:creationId xmlns:a16="http://schemas.microsoft.com/office/drawing/2014/main" id="{AD17B00C-15BE-11C3-B1B1-957AED2F7635}"/>
              </a:ext>
            </a:extLst>
          </p:cNvPr>
          <p:cNvSpPr txBox="1"/>
          <p:nvPr/>
        </p:nvSpPr>
        <p:spPr>
          <a:xfrm>
            <a:off x="16054" y="4192715"/>
            <a:ext cx="3197287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Validate default column values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6" name="Google Shape;1223;p22">
            <a:extLst>
              <a:ext uri="{FF2B5EF4-FFF2-40B4-BE49-F238E27FC236}">
                <a16:creationId xmlns:a16="http://schemas.microsoft.com/office/drawing/2014/main" id="{E4A7D317-5E2F-4CAD-CDB5-ACC19D537848}"/>
              </a:ext>
            </a:extLst>
          </p:cNvPr>
          <p:cNvSpPr txBox="1"/>
          <p:nvPr/>
        </p:nvSpPr>
        <p:spPr>
          <a:xfrm>
            <a:off x="5843914" y="4174543"/>
            <a:ext cx="2555954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Validate unique constraints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137" name="Google Shape;1224;p22">
            <a:extLst>
              <a:ext uri="{FF2B5EF4-FFF2-40B4-BE49-F238E27FC236}">
                <a16:creationId xmlns:a16="http://schemas.microsoft.com/office/drawing/2014/main" id="{CC59D6F7-AA77-BE90-343F-ED9563C1AC4B}"/>
              </a:ext>
            </a:extLst>
          </p:cNvPr>
          <p:cNvGrpSpPr/>
          <p:nvPr/>
        </p:nvGrpSpPr>
        <p:grpSpPr>
          <a:xfrm>
            <a:off x="3272591" y="1398931"/>
            <a:ext cx="1306454" cy="2997195"/>
            <a:chOff x="2677484" y="1099806"/>
            <a:chExt cx="1919241" cy="2997195"/>
          </a:xfrm>
        </p:grpSpPr>
        <p:cxnSp>
          <p:nvCxnSpPr>
            <p:cNvPr id="138" name="Google Shape;1225;p22">
              <a:extLst>
                <a:ext uri="{FF2B5EF4-FFF2-40B4-BE49-F238E27FC236}">
                  <a16:creationId xmlns:a16="http://schemas.microsoft.com/office/drawing/2014/main" id="{3520B120-199E-7A97-BDC8-AF892AAF2486}"/>
                </a:ext>
              </a:extLst>
            </p:cNvPr>
            <p:cNvCxnSpPr/>
            <p:nvPr/>
          </p:nvCxnSpPr>
          <p:spPr>
            <a:xfrm rot="1803274">
              <a:off x="2721582" y="2086353"/>
              <a:ext cx="2010285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9" name="Google Shape;1226;p22">
              <a:extLst>
                <a:ext uri="{FF2B5EF4-FFF2-40B4-BE49-F238E27FC236}">
                  <a16:creationId xmlns:a16="http://schemas.microsoft.com/office/drawing/2014/main" id="{7A6063F1-8A8D-EA0C-909A-6762A96A7914}"/>
                </a:ext>
              </a:extLst>
            </p:cNvPr>
            <p:cNvGrpSpPr/>
            <p:nvPr/>
          </p:nvGrpSpPr>
          <p:grpSpPr>
            <a:xfrm>
              <a:off x="2677484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41" name="Google Shape;1227;p22">
                <a:extLst>
                  <a:ext uri="{FF2B5EF4-FFF2-40B4-BE49-F238E27FC236}">
                    <a16:creationId xmlns:a16="http://schemas.microsoft.com/office/drawing/2014/main" id="{6A8C7208-1C7B-E0E6-29FD-7DEB40AD51B4}"/>
                  </a:ext>
                </a:extLst>
              </p:cNvPr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228;p22">
                <a:extLst>
                  <a:ext uri="{FF2B5EF4-FFF2-40B4-BE49-F238E27FC236}">
                    <a16:creationId xmlns:a16="http://schemas.microsoft.com/office/drawing/2014/main" id="{828760BC-46F4-50A4-46DD-9AAF18B36A01}"/>
                  </a:ext>
                </a:extLst>
              </p:cNvPr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229;p22">
                <a:extLst>
                  <a:ext uri="{FF2B5EF4-FFF2-40B4-BE49-F238E27FC236}">
                    <a16:creationId xmlns:a16="http://schemas.microsoft.com/office/drawing/2014/main" id="{B40B47C1-E9B0-87AD-04C7-CEB0C2833984}"/>
                  </a:ext>
                </a:extLst>
              </p:cNvPr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230;p22">
                <a:extLst>
                  <a:ext uri="{FF2B5EF4-FFF2-40B4-BE49-F238E27FC236}">
                    <a16:creationId xmlns:a16="http://schemas.microsoft.com/office/drawing/2014/main" id="{A510D57E-464B-0463-4AE0-70DBEF1FE7B8}"/>
                  </a:ext>
                </a:extLst>
              </p:cNvPr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231;p22">
                <a:extLst>
                  <a:ext uri="{FF2B5EF4-FFF2-40B4-BE49-F238E27FC236}">
                    <a16:creationId xmlns:a16="http://schemas.microsoft.com/office/drawing/2014/main" id="{54A4C56A-076A-740E-4650-C31D9780D865}"/>
                  </a:ext>
                </a:extLst>
              </p:cNvPr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232;p22">
                <a:extLst>
                  <a:ext uri="{FF2B5EF4-FFF2-40B4-BE49-F238E27FC236}">
                    <a16:creationId xmlns:a16="http://schemas.microsoft.com/office/drawing/2014/main" id="{DB50A08A-3B17-92D6-E167-E0A37D023228}"/>
                  </a:ext>
                </a:extLst>
              </p:cNvPr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233;p22">
                <a:extLst>
                  <a:ext uri="{FF2B5EF4-FFF2-40B4-BE49-F238E27FC236}">
                    <a16:creationId xmlns:a16="http://schemas.microsoft.com/office/drawing/2014/main" id="{721F2B85-7435-037C-7484-D3966DFF21AB}"/>
                  </a:ext>
                </a:extLst>
              </p:cNvPr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234;p22">
                <a:extLst>
                  <a:ext uri="{FF2B5EF4-FFF2-40B4-BE49-F238E27FC236}">
                    <a16:creationId xmlns:a16="http://schemas.microsoft.com/office/drawing/2014/main" id="{F7734B8E-E13B-30F8-92CD-9C46247D4984}"/>
                  </a:ext>
                </a:extLst>
              </p:cNvPr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235;p22">
                <a:extLst>
                  <a:ext uri="{FF2B5EF4-FFF2-40B4-BE49-F238E27FC236}">
                    <a16:creationId xmlns:a16="http://schemas.microsoft.com/office/drawing/2014/main" id="{39471F9A-BFCC-BA2A-A310-6A8F9E6A3DDC}"/>
                  </a:ext>
                </a:extLst>
              </p:cNvPr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236;p22">
                <a:extLst>
                  <a:ext uri="{FF2B5EF4-FFF2-40B4-BE49-F238E27FC236}">
                    <a16:creationId xmlns:a16="http://schemas.microsoft.com/office/drawing/2014/main" id="{AB7D8E1C-42B8-55DC-1D58-B2D1D8A5BBE4}"/>
                  </a:ext>
                </a:extLst>
              </p:cNvPr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0" name="Google Shape;1237;p22">
              <a:extLst>
                <a:ext uri="{FF2B5EF4-FFF2-40B4-BE49-F238E27FC236}">
                  <a16:creationId xmlns:a16="http://schemas.microsoft.com/office/drawing/2014/main" id="{C3E3A1E9-A17D-48F5-20B7-A35C6E5C7B18}"/>
                </a:ext>
              </a:extLst>
            </p:cNvPr>
            <p:cNvCxnSpPr/>
            <p:nvPr/>
          </p:nvCxnSpPr>
          <p:spPr>
            <a:xfrm rot="1803087">
              <a:off x="2721640" y="2086198"/>
              <a:ext cx="2009875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3" name="Google Shape;1238;p22">
            <a:extLst>
              <a:ext uri="{FF2B5EF4-FFF2-40B4-BE49-F238E27FC236}">
                <a16:creationId xmlns:a16="http://schemas.microsoft.com/office/drawing/2014/main" id="{1CF15B8C-11AB-CCD8-A70B-80A6A9D4F70C}"/>
              </a:ext>
            </a:extLst>
          </p:cNvPr>
          <p:cNvGrpSpPr/>
          <p:nvPr/>
        </p:nvGrpSpPr>
        <p:grpSpPr>
          <a:xfrm>
            <a:off x="5001196" y="1398931"/>
            <a:ext cx="805716" cy="2997195"/>
            <a:chOff x="5018875" y="1099806"/>
            <a:chExt cx="1443491" cy="2997195"/>
          </a:xfrm>
        </p:grpSpPr>
        <p:cxnSp>
          <p:nvCxnSpPr>
            <p:cNvPr id="155" name="Google Shape;1239;p22">
              <a:extLst>
                <a:ext uri="{FF2B5EF4-FFF2-40B4-BE49-F238E27FC236}">
                  <a16:creationId xmlns:a16="http://schemas.microsoft.com/office/drawing/2014/main" id="{4E18F4B8-7B70-C80C-1087-5216D2776226}"/>
                </a:ext>
              </a:extLst>
            </p:cNvPr>
            <p:cNvCxnSpPr/>
            <p:nvPr/>
          </p:nvCxnSpPr>
          <p:spPr>
            <a:xfrm rot="1803116">
              <a:off x="4920869" y="3209079"/>
              <a:ext cx="1458111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6" name="Google Shape;1240;p22">
              <a:extLst>
                <a:ext uri="{FF2B5EF4-FFF2-40B4-BE49-F238E27FC236}">
                  <a16:creationId xmlns:a16="http://schemas.microsoft.com/office/drawing/2014/main" id="{8BD113A0-4EA6-D9EE-E495-8128956CB8FF}"/>
                </a:ext>
              </a:extLst>
            </p:cNvPr>
            <p:cNvGrpSpPr/>
            <p:nvPr/>
          </p:nvGrpSpPr>
          <p:grpSpPr>
            <a:xfrm flipH="1">
              <a:off x="6243012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58" name="Google Shape;1241;p22">
                <a:extLst>
                  <a:ext uri="{FF2B5EF4-FFF2-40B4-BE49-F238E27FC236}">
                    <a16:creationId xmlns:a16="http://schemas.microsoft.com/office/drawing/2014/main" id="{E0B041C2-58A9-1545-7A95-A55365D8AB1B}"/>
                  </a:ext>
                </a:extLst>
              </p:cNvPr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242;p22">
                <a:extLst>
                  <a:ext uri="{FF2B5EF4-FFF2-40B4-BE49-F238E27FC236}">
                    <a16:creationId xmlns:a16="http://schemas.microsoft.com/office/drawing/2014/main" id="{C49B4002-BC07-C9F7-C239-BC6C51A33474}"/>
                  </a:ext>
                </a:extLst>
              </p:cNvPr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243;p22">
                <a:extLst>
                  <a:ext uri="{FF2B5EF4-FFF2-40B4-BE49-F238E27FC236}">
                    <a16:creationId xmlns:a16="http://schemas.microsoft.com/office/drawing/2014/main" id="{4AEFCA60-CFAE-8A66-893B-3D284DB21E71}"/>
                  </a:ext>
                </a:extLst>
              </p:cNvPr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244;p22">
                <a:extLst>
                  <a:ext uri="{FF2B5EF4-FFF2-40B4-BE49-F238E27FC236}">
                    <a16:creationId xmlns:a16="http://schemas.microsoft.com/office/drawing/2014/main" id="{40468304-0281-6740-94B4-12AA13407DF9}"/>
                  </a:ext>
                </a:extLst>
              </p:cNvPr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245;p22">
                <a:extLst>
                  <a:ext uri="{FF2B5EF4-FFF2-40B4-BE49-F238E27FC236}">
                    <a16:creationId xmlns:a16="http://schemas.microsoft.com/office/drawing/2014/main" id="{9CE553AF-2F10-F464-47E0-233474EF8D87}"/>
                  </a:ext>
                </a:extLst>
              </p:cNvPr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246;p22">
                <a:extLst>
                  <a:ext uri="{FF2B5EF4-FFF2-40B4-BE49-F238E27FC236}">
                    <a16:creationId xmlns:a16="http://schemas.microsoft.com/office/drawing/2014/main" id="{6695398B-CC19-B7BC-5DAF-B861D569EBE4}"/>
                  </a:ext>
                </a:extLst>
              </p:cNvPr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247;p22">
                <a:extLst>
                  <a:ext uri="{FF2B5EF4-FFF2-40B4-BE49-F238E27FC236}">
                    <a16:creationId xmlns:a16="http://schemas.microsoft.com/office/drawing/2014/main" id="{D09367AA-A250-25E0-4143-89F87A0D0572}"/>
                  </a:ext>
                </a:extLst>
              </p:cNvPr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248;p22">
                <a:extLst>
                  <a:ext uri="{FF2B5EF4-FFF2-40B4-BE49-F238E27FC236}">
                    <a16:creationId xmlns:a16="http://schemas.microsoft.com/office/drawing/2014/main" id="{B252CD02-849D-2364-11DC-6834DC04C67A}"/>
                  </a:ext>
                </a:extLst>
              </p:cNvPr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7" name="Google Shape;1249;p22">
                <a:extLst>
                  <a:ext uri="{FF2B5EF4-FFF2-40B4-BE49-F238E27FC236}">
                    <a16:creationId xmlns:a16="http://schemas.microsoft.com/office/drawing/2014/main" id="{4A26975B-4F28-C12A-36C8-D845AC17B9C5}"/>
                  </a:ext>
                </a:extLst>
              </p:cNvPr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8" name="Google Shape;1250;p22">
                <a:extLst>
                  <a:ext uri="{FF2B5EF4-FFF2-40B4-BE49-F238E27FC236}">
                    <a16:creationId xmlns:a16="http://schemas.microsoft.com/office/drawing/2014/main" id="{D57472E0-8F3C-217D-5A5D-DB32EDB9DB81}"/>
                  </a:ext>
                </a:extLst>
              </p:cNvPr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7" name="Google Shape;1251;p22">
              <a:extLst>
                <a:ext uri="{FF2B5EF4-FFF2-40B4-BE49-F238E27FC236}">
                  <a16:creationId xmlns:a16="http://schemas.microsoft.com/office/drawing/2014/main" id="{298581ED-5271-6E08-A9CA-67937218FB89}"/>
                </a:ext>
              </a:extLst>
            </p:cNvPr>
            <p:cNvCxnSpPr/>
            <p:nvPr/>
          </p:nvCxnSpPr>
          <p:spPr>
            <a:xfrm rot="1803116">
              <a:off x="4920871" y="3209075"/>
              <a:ext cx="1458111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9" name="Google Shape;1252;p22">
            <a:extLst>
              <a:ext uri="{FF2B5EF4-FFF2-40B4-BE49-F238E27FC236}">
                <a16:creationId xmlns:a16="http://schemas.microsoft.com/office/drawing/2014/main" id="{609032B7-D72B-DCF7-C0A4-3A59E0C9CE56}"/>
              </a:ext>
            </a:extLst>
          </p:cNvPr>
          <p:cNvGrpSpPr/>
          <p:nvPr/>
        </p:nvGrpSpPr>
        <p:grpSpPr>
          <a:xfrm>
            <a:off x="3651470" y="1828126"/>
            <a:ext cx="1805712" cy="2084909"/>
            <a:chOff x="3669150" y="1828675"/>
            <a:chExt cx="1805712" cy="2084909"/>
          </a:xfrm>
        </p:grpSpPr>
        <p:sp>
          <p:nvSpPr>
            <p:cNvPr id="170" name="Google Shape;1253;p22">
              <a:extLst>
                <a:ext uri="{FF2B5EF4-FFF2-40B4-BE49-F238E27FC236}">
                  <a16:creationId xmlns:a16="http://schemas.microsoft.com/office/drawing/2014/main" id="{59A1A6F2-1C1E-9BD3-4AB5-D62BC4B7E3A5}"/>
                </a:ext>
              </a:extLst>
            </p:cNvPr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54;p22">
              <a:extLst>
                <a:ext uri="{FF2B5EF4-FFF2-40B4-BE49-F238E27FC236}">
                  <a16:creationId xmlns:a16="http://schemas.microsoft.com/office/drawing/2014/main" id="{C7B54760-2881-FBEE-2DC9-A00F5A96F60C}"/>
                </a:ext>
              </a:extLst>
            </p:cNvPr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55;p22">
              <a:extLst>
                <a:ext uri="{FF2B5EF4-FFF2-40B4-BE49-F238E27FC236}">
                  <a16:creationId xmlns:a16="http://schemas.microsoft.com/office/drawing/2014/main" id="{DE3DBD02-0BCE-D590-B9D5-AE04B6C4D16E}"/>
                </a:ext>
              </a:extLst>
            </p:cNvPr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56;p22">
              <a:extLst>
                <a:ext uri="{FF2B5EF4-FFF2-40B4-BE49-F238E27FC236}">
                  <a16:creationId xmlns:a16="http://schemas.microsoft.com/office/drawing/2014/main" id="{4286CF1E-2599-9940-1206-EBB73F77AF15}"/>
                </a:ext>
              </a:extLst>
            </p:cNvPr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57;p22">
              <a:extLst>
                <a:ext uri="{FF2B5EF4-FFF2-40B4-BE49-F238E27FC236}">
                  <a16:creationId xmlns:a16="http://schemas.microsoft.com/office/drawing/2014/main" id="{541B935F-E2F3-D96B-2923-F2F1732F6EC4}"/>
                </a:ext>
              </a:extLst>
            </p:cNvPr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58;p22">
              <a:extLst>
                <a:ext uri="{FF2B5EF4-FFF2-40B4-BE49-F238E27FC236}">
                  <a16:creationId xmlns:a16="http://schemas.microsoft.com/office/drawing/2014/main" id="{D4C79549-5BDB-997C-F1BF-E3549AACEF06}"/>
                </a:ext>
              </a:extLst>
            </p:cNvPr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59;p22">
              <a:extLst>
                <a:ext uri="{FF2B5EF4-FFF2-40B4-BE49-F238E27FC236}">
                  <a16:creationId xmlns:a16="http://schemas.microsoft.com/office/drawing/2014/main" id="{FE6532B1-EDC6-68FC-A872-32E67F735F4E}"/>
                </a:ext>
              </a:extLst>
            </p:cNvPr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60;p22">
              <a:extLst>
                <a:ext uri="{FF2B5EF4-FFF2-40B4-BE49-F238E27FC236}">
                  <a16:creationId xmlns:a16="http://schemas.microsoft.com/office/drawing/2014/main" id="{719489FB-7AE8-AE7D-DCB2-A2C9ED408709}"/>
                </a:ext>
              </a:extLst>
            </p:cNvPr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61;p22">
              <a:extLst>
                <a:ext uri="{FF2B5EF4-FFF2-40B4-BE49-F238E27FC236}">
                  <a16:creationId xmlns:a16="http://schemas.microsoft.com/office/drawing/2014/main" id="{618936DE-BE09-567A-6426-7988251B8C88}"/>
                </a:ext>
              </a:extLst>
            </p:cNvPr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62;p22">
              <a:extLst>
                <a:ext uri="{FF2B5EF4-FFF2-40B4-BE49-F238E27FC236}">
                  <a16:creationId xmlns:a16="http://schemas.microsoft.com/office/drawing/2014/main" id="{A2B917F4-B1C3-F3AA-E2DD-B49968E0A584}"/>
                </a:ext>
              </a:extLst>
            </p:cNvPr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63;p22">
              <a:extLst>
                <a:ext uri="{FF2B5EF4-FFF2-40B4-BE49-F238E27FC236}">
                  <a16:creationId xmlns:a16="http://schemas.microsoft.com/office/drawing/2014/main" id="{A2F00DFE-A76A-CD1A-79BC-39B20EDFB91E}"/>
                </a:ext>
              </a:extLst>
            </p:cNvPr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64;p22">
              <a:extLst>
                <a:ext uri="{FF2B5EF4-FFF2-40B4-BE49-F238E27FC236}">
                  <a16:creationId xmlns:a16="http://schemas.microsoft.com/office/drawing/2014/main" id="{7CDB9CBA-A46E-FA6E-83F7-2908209F0C3A}"/>
                </a:ext>
              </a:extLst>
            </p:cNvPr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65;p22">
              <a:extLst>
                <a:ext uri="{FF2B5EF4-FFF2-40B4-BE49-F238E27FC236}">
                  <a16:creationId xmlns:a16="http://schemas.microsoft.com/office/drawing/2014/main" id="{8CA3A23A-4C3B-136A-FD68-F06ECE36EAC9}"/>
                </a:ext>
              </a:extLst>
            </p:cNvPr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66;p22">
              <a:extLst>
                <a:ext uri="{FF2B5EF4-FFF2-40B4-BE49-F238E27FC236}">
                  <a16:creationId xmlns:a16="http://schemas.microsoft.com/office/drawing/2014/main" id="{A7FF3EFD-DC65-AF67-FE30-DDA4CA7E58E3}"/>
                </a:ext>
              </a:extLst>
            </p:cNvPr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67;p22">
              <a:extLst>
                <a:ext uri="{FF2B5EF4-FFF2-40B4-BE49-F238E27FC236}">
                  <a16:creationId xmlns:a16="http://schemas.microsoft.com/office/drawing/2014/main" id="{0B6B0147-00DF-2D62-60E6-BD40B6CBC58F}"/>
                </a:ext>
              </a:extLst>
            </p:cNvPr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68;p22">
              <a:extLst>
                <a:ext uri="{FF2B5EF4-FFF2-40B4-BE49-F238E27FC236}">
                  <a16:creationId xmlns:a16="http://schemas.microsoft.com/office/drawing/2014/main" id="{4BB94B39-7872-066B-199D-7AA9360514D9}"/>
                </a:ext>
              </a:extLst>
            </p:cNvPr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69;p22">
              <a:extLst>
                <a:ext uri="{FF2B5EF4-FFF2-40B4-BE49-F238E27FC236}">
                  <a16:creationId xmlns:a16="http://schemas.microsoft.com/office/drawing/2014/main" id="{CB8F097E-8EE0-20FB-6400-61BC8C9D0174}"/>
                </a:ext>
              </a:extLst>
            </p:cNvPr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70;p22">
              <a:extLst>
                <a:ext uri="{FF2B5EF4-FFF2-40B4-BE49-F238E27FC236}">
                  <a16:creationId xmlns:a16="http://schemas.microsoft.com/office/drawing/2014/main" id="{A8CE1577-9121-93FE-7F99-7272F95BDE04}"/>
                </a:ext>
              </a:extLst>
            </p:cNvPr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71;p22">
              <a:extLst>
                <a:ext uri="{FF2B5EF4-FFF2-40B4-BE49-F238E27FC236}">
                  <a16:creationId xmlns:a16="http://schemas.microsoft.com/office/drawing/2014/main" id="{F1E072ED-9C0D-B0C9-8488-99963AB4BC77}"/>
                </a:ext>
              </a:extLst>
            </p:cNvPr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72;p22">
              <a:extLst>
                <a:ext uri="{FF2B5EF4-FFF2-40B4-BE49-F238E27FC236}">
                  <a16:creationId xmlns:a16="http://schemas.microsoft.com/office/drawing/2014/main" id="{BBC581B5-1D63-36C2-FA86-6393E7B9AC3E}"/>
                </a:ext>
              </a:extLst>
            </p:cNvPr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73;p22">
              <a:extLst>
                <a:ext uri="{FF2B5EF4-FFF2-40B4-BE49-F238E27FC236}">
                  <a16:creationId xmlns:a16="http://schemas.microsoft.com/office/drawing/2014/main" id="{663DFC6E-FF2C-8E3E-2593-3EFE57F2AEF1}"/>
                </a:ext>
              </a:extLst>
            </p:cNvPr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74;p22">
              <a:extLst>
                <a:ext uri="{FF2B5EF4-FFF2-40B4-BE49-F238E27FC236}">
                  <a16:creationId xmlns:a16="http://schemas.microsoft.com/office/drawing/2014/main" id="{DD831BBE-87FD-44D6-A1DE-78D12F0322AD}"/>
                </a:ext>
              </a:extLst>
            </p:cNvPr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75;p22">
              <a:extLst>
                <a:ext uri="{FF2B5EF4-FFF2-40B4-BE49-F238E27FC236}">
                  <a16:creationId xmlns:a16="http://schemas.microsoft.com/office/drawing/2014/main" id="{059EACEB-BE49-1A47-A061-DA9FCEE41A82}"/>
                </a:ext>
              </a:extLst>
            </p:cNvPr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76;p22">
              <a:extLst>
                <a:ext uri="{FF2B5EF4-FFF2-40B4-BE49-F238E27FC236}">
                  <a16:creationId xmlns:a16="http://schemas.microsoft.com/office/drawing/2014/main" id="{E6745C40-1AE2-5A2E-EF66-21905BBF2B5C}"/>
                </a:ext>
              </a:extLst>
            </p:cNvPr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77;p22">
              <a:extLst>
                <a:ext uri="{FF2B5EF4-FFF2-40B4-BE49-F238E27FC236}">
                  <a16:creationId xmlns:a16="http://schemas.microsoft.com/office/drawing/2014/main" id="{D5713094-AD6E-FF12-CAD1-E32D4941B7EE}"/>
                </a:ext>
              </a:extLst>
            </p:cNvPr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78;p22">
              <a:extLst>
                <a:ext uri="{FF2B5EF4-FFF2-40B4-BE49-F238E27FC236}">
                  <a16:creationId xmlns:a16="http://schemas.microsoft.com/office/drawing/2014/main" id="{2D705ED9-0814-8E02-47A9-4FB11A71F421}"/>
                </a:ext>
              </a:extLst>
            </p:cNvPr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279;p22">
              <a:extLst>
                <a:ext uri="{FF2B5EF4-FFF2-40B4-BE49-F238E27FC236}">
                  <a16:creationId xmlns:a16="http://schemas.microsoft.com/office/drawing/2014/main" id="{076DDC9C-8337-6D05-D122-EC5E86112CE4}"/>
                </a:ext>
              </a:extLst>
            </p:cNvPr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280;p22">
              <a:extLst>
                <a:ext uri="{FF2B5EF4-FFF2-40B4-BE49-F238E27FC236}">
                  <a16:creationId xmlns:a16="http://schemas.microsoft.com/office/drawing/2014/main" id="{0B71CD8A-15FD-C1EA-B79C-F8D6DC7DF3C3}"/>
                </a:ext>
              </a:extLst>
            </p:cNvPr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281;p22">
              <a:extLst>
                <a:ext uri="{FF2B5EF4-FFF2-40B4-BE49-F238E27FC236}">
                  <a16:creationId xmlns:a16="http://schemas.microsoft.com/office/drawing/2014/main" id="{9C79C3B9-50BC-3A32-C764-273CF233759E}"/>
                </a:ext>
              </a:extLst>
            </p:cNvPr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282;p22">
              <a:extLst>
                <a:ext uri="{FF2B5EF4-FFF2-40B4-BE49-F238E27FC236}">
                  <a16:creationId xmlns:a16="http://schemas.microsoft.com/office/drawing/2014/main" id="{722DD19D-7E88-9F87-9989-D15ECB5D6B04}"/>
                </a:ext>
              </a:extLst>
            </p:cNvPr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83;p22">
              <a:extLst>
                <a:ext uri="{FF2B5EF4-FFF2-40B4-BE49-F238E27FC236}">
                  <a16:creationId xmlns:a16="http://schemas.microsoft.com/office/drawing/2014/main" id="{E332EDF8-4087-B796-CF23-7B8A2D167435}"/>
                </a:ext>
              </a:extLst>
            </p:cNvPr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284;p22">
              <a:extLst>
                <a:ext uri="{FF2B5EF4-FFF2-40B4-BE49-F238E27FC236}">
                  <a16:creationId xmlns:a16="http://schemas.microsoft.com/office/drawing/2014/main" id="{AF5D26F4-574D-32A1-28F0-5960E6A63C70}"/>
                </a:ext>
              </a:extLst>
            </p:cNvPr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85;p22">
              <a:extLst>
                <a:ext uri="{FF2B5EF4-FFF2-40B4-BE49-F238E27FC236}">
                  <a16:creationId xmlns:a16="http://schemas.microsoft.com/office/drawing/2014/main" id="{DD51FE5D-0AB6-2BB7-284D-75062D8C3E69}"/>
                </a:ext>
              </a:extLst>
            </p:cNvPr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86;p22">
              <a:extLst>
                <a:ext uri="{FF2B5EF4-FFF2-40B4-BE49-F238E27FC236}">
                  <a16:creationId xmlns:a16="http://schemas.microsoft.com/office/drawing/2014/main" id="{D16B6D64-4663-2807-F45E-00C8B1E755BC}"/>
                </a:ext>
              </a:extLst>
            </p:cNvPr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87;p22">
              <a:extLst>
                <a:ext uri="{FF2B5EF4-FFF2-40B4-BE49-F238E27FC236}">
                  <a16:creationId xmlns:a16="http://schemas.microsoft.com/office/drawing/2014/main" id="{E1A1F0E2-57CB-5E6F-BB48-51788A8772D2}"/>
                </a:ext>
              </a:extLst>
            </p:cNvPr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288;p22">
              <a:extLst>
                <a:ext uri="{FF2B5EF4-FFF2-40B4-BE49-F238E27FC236}">
                  <a16:creationId xmlns:a16="http://schemas.microsoft.com/office/drawing/2014/main" id="{8B0B1D84-75E4-0EF1-E028-9DA3788DA400}"/>
                </a:ext>
              </a:extLst>
            </p:cNvPr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289;p22">
              <a:extLst>
                <a:ext uri="{FF2B5EF4-FFF2-40B4-BE49-F238E27FC236}">
                  <a16:creationId xmlns:a16="http://schemas.microsoft.com/office/drawing/2014/main" id="{3504E11D-81D0-9473-09D9-B6541B872A45}"/>
                </a:ext>
              </a:extLst>
            </p:cNvPr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290;p22">
              <a:extLst>
                <a:ext uri="{FF2B5EF4-FFF2-40B4-BE49-F238E27FC236}">
                  <a16:creationId xmlns:a16="http://schemas.microsoft.com/office/drawing/2014/main" id="{FE6A7461-4145-41BE-CBAF-E4DF97BF4166}"/>
                </a:ext>
              </a:extLst>
            </p:cNvPr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291;p22">
              <a:extLst>
                <a:ext uri="{FF2B5EF4-FFF2-40B4-BE49-F238E27FC236}">
                  <a16:creationId xmlns:a16="http://schemas.microsoft.com/office/drawing/2014/main" id="{25F151DF-2D86-E760-C2F4-3CCA12D8DE93}"/>
                </a:ext>
              </a:extLst>
            </p:cNvPr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292;p22">
              <a:extLst>
                <a:ext uri="{FF2B5EF4-FFF2-40B4-BE49-F238E27FC236}">
                  <a16:creationId xmlns:a16="http://schemas.microsoft.com/office/drawing/2014/main" id="{290153E1-9026-5516-DEAC-A63786AD21EB}"/>
                </a:ext>
              </a:extLst>
            </p:cNvPr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293;p22">
              <a:extLst>
                <a:ext uri="{FF2B5EF4-FFF2-40B4-BE49-F238E27FC236}">
                  <a16:creationId xmlns:a16="http://schemas.microsoft.com/office/drawing/2014/main" id="{3A0046C3-5B83-1F82-3472-B530C190CBBF}"/>
                </a:ext>
              </a:extLst>
            </p:cNvPr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294;p22">
              <a:extLst>
                <a:ext uri="{FF2B5EF4-FFF2-40B4-BE49-F238E27FC236}">
                  <a16:creationId xmlns:a16="http://schemas.microsoft.com/office/drawing/2014/main" id="{A549527D-BBA1-E640-42DC-7A1220A183A0}"/>
                </a:ext>
              </a:extLst>
            </p:cNvPr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295;p22">
              <a:extLst>
                <a:ext uri="{FF2B5EF4-FFF2-40B4-BE49-F238E27FC236}">
                  <a16:creationId xmlns:a16="http://schemas.microsoft.com/office/drawing/2014/main" id="{F405F4F8-C887-EA5B-A2ED-6716ACC6B2DD}"/>
                </a:ext>
              </a:extLst>
            </p:cNvPr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296;p22">
              <a:extLst>
                <a:ext uri="{FF2B5EF4-FFF2-40B4-BE49-F238E27FC236}">
                  <a16:creationId xmlns:a16="http://schemas.microsoft.com/office/drawing/2014/main" id="{1321B873-A488-DBD4-FEC0-E4EA5FD7F092}"/>
                </a:ext>
              </a:extLst>
            </p:cNvPr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297;p22">
              <a:extLst>
                <a:ext uri="{FF2B5EF4-FFF2-40B4-BE49-F238E27FC236}">
                  <a16:creationId xmlns:a16="http://schemas.microsoft.com/office/drawing/2014/main" id="{1A6957E7-E68A-1BFB-2C29-474871CD08CC}"/>
                </a:ext>
              </a:extLst>
            </p:cNvPr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298;p22">
              <a:extLst>
                <a:ext uri="{FF2B5EF4-FFF2-40B4-BE49-F238E27FC236}">
                  <a16:creationId xmlns:a16="http://schemas.microsoft.com/office/drawing/2014/main" id="{6F5C881F-0682-B5AB-8AD7-20F995411B56}"/>
                </a:ext>
              </a:extLst>
            </p:cNvPr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299;p22">
              <a:extLst>
                <a:ext uri="{FF2B5EF4-FFF2-40B4-BE49-F238E27FC236}">
                  <a16:creationId xmlns:a16="http://schemas.microsoft.com/office/drawing/2014/main" id="{390C9CE9-1AF4-00A6-FD6A-168D9489CEE4}"/>
                </a:ext>
              </a:extLst>
            </p:cNvPr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300;p22">
              <a:extLst>
                <a:ext uri="{FF2B5EF4-FFF2-40B4-BE49-F238E27FC236}">
                  <a16:creationId xmlns:a16="http://schemas.microsoft.com/office/drawing/2014/main" id="{9F751673-315C-A1ED-692F-17EEB8A85A9B}"/>
                </a:ext>
              </a:extLst>
            </p:cNvPr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301;p22">
              <a:extLst>
                <a:ext uri="{FF2B5EF4-FFF2-40B4-BE49-F238E27FC236}">
                  <a16:creationId xmlns:a16="http://schemas.microsoft.com/office/drawing/2014/main" id="{E729FEF6-9CD8-4A76-1C50-9C712B74D597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302;p22">
              <a:extLst>
                <a:ext uri="{FF2B5EF4-FFF2-40B4-BE49-F238E27FC236}">
                  <a16:creationId xmlns:a16="http://schemas.microsoft.com/office/drawing/2014/main" id="{CA4851B0-4952-5F3F-4657-83BC1EBA4A5A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303;p22">
              <a:extLst>
                <a:ext uri="{FF2B5EF4-FFF2-40B4-BE49-F238E27FC236}">
                  <a16:creationId xmlns:a16="http://schemas.microsoft.com/office/drawing/2014/main" id="{F34AEF7E-2F8E-CE15-CF79-A741AB4FE5DA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304;p22">
              <a:extLst>
                <a:ext uri="{FF2B5EF4-FFF2-40B4-BE49-F238E27FC236}">
                  <a16:creationId xmlns:a16="http://schemas.microsoft.com/office/drawing/2014/main" id="{46EDB47F-DD0E-B5B7-6775-57DCEFA4796E}"/>
                </a:ext>
              </a:extLst>
            </p:cNvPr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305;p22">
              <a:extLst>
                <a:ext uri="{FF2B5EF4-FFF2-40B4-BE49-F238E27FC236}">
                  <a16:creationId xmlns:a16="http://schemas.microsoft.com/office/drawing/2014/main" id="{F3BF212B-BBBA-A042-0C4C-36A61E07DD79}"/>
                </a:ext>
              </a:extLst>
            </p:cNvPr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306;p22">
              <a:extLst>
                <a:ext uri="{FF2B5EF4-FFF2-40B4-BE49-F238E27FC236}">
                  <a16:creationId xmlns:a16="http://schemas.microsoft.com/office/drawing/2014/main" id="{E8A97F8C-0DC4-6EF1-7089-48F219BAE711}"/>
                </a:ext>
              </a:extLst>
            </p:cNvPr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307;p22">
              <a:extLst>
                <a:ext uri="{FF2B5EF4-FFF2-40B4-BE49-F238E27FC236}">
                  <a16:creationId xmlns:a16="http://schemas.microsoft.com/office/drawing/2014/main" id="{9737B96B-06CF-B6E8-EB39-5B2FE9058597}"/>
                </a:ext>
              </a:extLst>
            </p:cNvPr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308;p22">
              <a:extLst>
                <a:ext uri="{FF2B5EF4-FFF2-40B4-BE49-F238E27FC236}">
                  <a16:creationId xmlns:a16="http://schemas.microsoft.com/office/drawing/2014/main" id="{970895D6-2CE4-DC65-4DE6-65465D263D75}"/>
                </a:ext>
              </a:extLst>
            </p:cNvPr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309;p22">
              <a:extLst>
                <a:ext uri="{FF2B5EF4-FFF2-40B4-BE49-F238E27FC236}">
                  <a16:creationId xmlns:a16="http://schemas.microsoft.com/office/drawing/2014/main" id="{197350C2-1445-3C02-7F77-97FC00AE3B9A}"/>
                </a:ext>
              </a:extLst>
            </p:cNvPr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33;p17">
            <a:extLst>
              <a:ext uri="{FF2B5EF4-FFF2-40B4-BE49-F238E27FC236}">
                <a16:creationId xmlns:a16="http://schemas.microsoft.com/office/drawing/2014/main" id="{56C87572-15E8-F240-C177-9329DC7BFC34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412" name="Google Shape;434;p17">
              <a:extLst>
                <a:ext uri="{FF2B5EF4-FFF2-40B4-BE49-F238E27FC236}">
                  <a16:creationId xmlns:a16="http://schemas.microsoft.com/office/drawing/2014/main" id="{AF23BC00-1AC0-EA87-CEB7-8CA869F90664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35;p17">
              <a:extLst>
                <a:ext uri="{FF2B5EF4-FFF2-40B4-BE49-F238E27FC236}">
                  <a16:creationId xmlns:a16="http://schemas.microsoft.com/office/drawing/2014/main" id="{8E7B3041-9397-57D7-808B-4D657F0C7E97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36;p17">
              <a:extLst>
                <a:ext uri="{FF2B5EF4-FFF2-40B4-BE49-F238E27FC236}">
                  <a16:creationId xmlns:a16="http://schemas.microsoft.com/office/drawing/2014/main" id="{AB6DD9B9-05D1-81A1-60F0-19151887A520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37;p17">
              <a:extLst>
                <a:ext uri="{FF2B5EF4-FFF2-40B4-BE49-F238E27FC236}">
                  <a16:creationId xmlns:a16="http://schemas.microsoft.com/office/drawing/2014/main" id="{A6512CE4-2FB1-30FD-354A-C2C621C5B6F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8;p17">
              <a:extLst>
                <a:ext uri="{FF2B5EF4-FFF2-40B4-BE49-F238E27FC236}">
                  <a16:creationId xmlns:a16="http://schemas.microsoft.com/office/drawing/2014/main" id="{A6289064-1525-7588-8F26-11388B7D9BB5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9;p17">
              <a:extLst>
                <a:ext uri="{FF2B5EF4-FFF2-40B4-BE49-F238E27FC236}">
                  <a16:creationId xmlns:a16="http://schemas.microsoft.com/office/drawing/2014/main" id="{CEE4D873-06C6-63D1-ECD8-7D5D2C4F60CE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40;p17">
              <a:extLst>
                <a:ext uri="{FF2B5EF4-FFF2-40B4-BE49-F238E27FC236}">
                  <a16:creationId xmlns:a16="http://schemas.microsoft.com/office/drawing/2014/main" id="{82FBE48D-B5E3-E13B-8DE2-E42B3E99AA63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41;p17">
              <a:extLst>
                <a:ext uri="{FF2B5EF4-FFF2-40B4-BE49-F238E27FC236}">
                  <a16:creationId xmlns:a16="http://schemas.microsoft.com/office/drawing/2014/main" id="{73937FA1-E869-D046-43FC-1EE2411474F7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42;p17">
              <a:extLst>
                <a:ext uri="{FF2B5EF4-FFF2-40B4-BE49-F238E27FC236}">
                  <a16:creationId xmlns:a16="http://schemas.microsoft.com/office/drawing/2014/main" id="{B8D5BE7A-521F-CA9B-36A2-3D1F513760CB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43;p17">
              <a:extLst>
                <a:ext uri="{FF2B5EF4-FFF2-40B4-BE49-F238E27FC236}">
                  <a16:creationId xmlns:a16="http://schemas.microsoft.com/office/drawing/2014/main" id="{F81D8DB4-0222-8903-E722-D403F9F86F0E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44;p17">
              <a:extLst>
                <a:ext uri="{FF2B5EF4-FFF2-40B4-BE49-F238E27FC236}">
                  <a16:creationId xmlns:a16="http://schemas.microsoft.com/office/drawing/2014/main" id="{6E880415-9497-A970-A047-D805E031025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45;p17">
              <a:extLst>
                <a:ext uri="{FF2B5EF4-FFF2-40B4-BE49-F238E27FC236}">
                  <a16:creationId xmlns:a16="http://schemas.microsoft.com/office/drawing/2014/main" id="{FEA8D7D3-E171-5506-7EFA-AE43F5C38918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46;p17">
              <a:extLst>
                <a:ext uri="{FF2B5EF4-FFF2-40B4-BE49-F238E27FC236}">
                  <a16:creationId xmlns:a16="http://schemas.microsoft.com/office/drawing/2014/main" id="{774D05C0-96A9-742B-ED89-29B0116D831D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47;p17">
              <a:extLst>
                <a:ext uri="{FF2B5EF4-FFF2-40B4-BE49-F238E27FC236}">
                  <a16:creationId xmlns:a16="http://schemas.microsoft.com/office/drawing/2014/main" id="{8B7E8579-DE30-419A-8BBB-75B317D150D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48;p17">
              <a:extLst>
                <a:ext uri="{FF2B5EF4-FFF2-40B4-BE49-F238E27FC236}">
                  <a16:creationId xmlns:a16="http://schemas.microsoft.com/office/drawing/2014/main" id="{2B035217-B0D9-D842-5F6E-E1D0D7BC374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49;p17">
              <a:extLst>
                <a:ext uri="{FF2B5EF4-FFF2-40B4-BE49-F238E27FC236}">
                  <a16:creationId xmlns:a16="http://schemas.microsoft.com/office/drawing/2014/main" id="{17CAF235-3631-1163-BB82-D8DEA25B89A1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50;p17">
              <a:extLst>
                <a:ext uri="{FF2B5EF4-FFF2-40B4-BE49-F238E27FC236}">
                  <a16:creationId xmlns:a16="http://schemas.microsoft.com/office/drawing/2014/main" id="{BF588F7C-606C-8035-0B40-9F4C593F7D02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51;p17">
              <a:extLst>
                <a:ext uri="{FF2B5EF4-FFF2-40B4-BE49-F238E27FC236}">
                  <a16:creationId xmlns:a16="http://schemas.microsoft.com/office/drawing/2014/main" id="{261A33A3-2858-ED4E-A51C-80C869B892E9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52;p17">
              <a:extLst>
                <a:ext uri="{FF2B5EF4-FFF2-40B4-BE49-F238E27FC236}">
                  <a16:creationId xmlns:a16="http://schemas.microsoft.com/office/drawing/2014/main" id="{E9CBDF07-CF8E-7D7D-8B3C-1CCABBF18FFB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53;p17">
              <a:extLst>
                <a:ext uri="{FF2B5EF4-FFF2-40B4-BE49-F238E27FC236}">
                  <a16:creationId xmlns:a16="http://schemas.microsoft.com/office/drawing/2014/main" id="{1F04529A-2778-C101-FC26-6D6AECEF0A6B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54;p17">
              <a:extLst>
                <a:ext uri="{FF2B5EF4-FFF2-40B4-BE49-F238E27FC236}">
                  <a16:creationId xmlns:a16="http://schemas.microsoft.com/office/drawing/2014/main" id="{5EFE3D56-564A-4718-433B-CE44D2EE179D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55;p17">
              <a:extLst>
                <a:ext uri="{FF2B5EF4-FFF2-40B4-BE49-F238E27FC236}">
                  <a16:creationId xmlns:a16="http://schemas.microsoft.com/office/drawing/2014/main" id="{D175470E-C7B3-521E-F6E5-D5197078462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56;p17">
              <a:extLst>
                <a:ext uri="{FF2B5EF4-FFF2-40B4-BE49-F238E27FC236}">
                  <a16:creationId xmlns:a16="http://schemas.microsoft.com/office/drawing/2014/main" id="{8211362B-2463-B04E-1D46-5CD8FA636CD1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57;p17">
              <a:extLst>
                <a:ext uri="{FF2B5EF4-FFF2-40B4-BE49-F238E27FC236}">
                  <a16:creationId xmlns:a16="http://schemas.microsoft.com/office/drawing/2014/main" id="{49CBE0A4-644D-6380-F410-7BF863FF3CC8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58;p17">
              <a:extLst>
                <a:ext uri="{FF2B5EF4-FFF2-40B4-BE49-F238E27FC236}">
                  <a16:creationId xmlns:a16="http://schemas.microsoft.com/office/drawing/2014/main" id="{62CE1B84-8E93-2E73-D547-3DEC3AA33EB4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59;p17">
              <a:extLst>
                <a:ext uri="{FF2B5EF4-FFF2-40B4-BE49-F238E27FC236}">
                  <a16:creationId xmlns:a16="http://schemas.microsoft.com/office/drawing/2014/main" id="{039F3CAF-627D-CF2F-82BF-052A40F6E54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60;p17">
              <a:extLst>
                <a:ext uri="{FF2B5EF4-FFF2-40B4-BE49-F238E27FC236}">
                  <a16:creationId xmlns:a16="http://schemas.microsoft.com/office/drawing/2014/main" id="{E59A7F85-52AA-7C63-392F-A90F630B6638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61;p17">
              <a:extLst>
                <a:ext uri="{FF2B5EF4-FFF2-40B4-BE49-F238E27FC236}">
                  <a16:creationId xmlns:a16="http://schemas.microsoft.com/office/drawing/2014/main" id="{32DF92D7-B6FA-8802-1DA5-D98624C65308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62;p17">
              <a:extLst>
                <a:ext uri="{FF2B5EF4-FFF2-40B4-BE49-F238E27FC236}">
                  <a16:creationId xmlns:a16="http://schemas.microsoft.com/office/drawing/2014/main" id="{4624F6F1-79C9-2A63-C6EE-395904A106D7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63;p17">
              <a:extLst>
                <a:ext uri="{FF2B5EF4-FFF2-40B4-BE49-F238E27FC236}">
                  <a16:creationId xmlns:a16="http://schemas.microsoft.com/office/drawing/2014/main" id="{63E51C68-A60E-8972-F134-5183F5BCC3AA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64;p17">
              <a:extLst>
                <a:ext uri="{FF2B5EF4-FFF2-40B4-BE49-F238E27FC236}">
                  <a16:creationId xmlns:a16="http://schemas.microsoft.com/office/drawing/2014/main" id="{871E78B4-A5B1-C3FB-1DF1-9EA18907A808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465;p17">
              <a:extLst>
                <a:ext uri="{FF2B5EF4-FFF2-40B4-BE49-F238E27FC236}">
                  <a16:creationId xmlns:a16="http://schemas.microsoft.com/office/drawing/2014/main" id="{C1483B92-F168-D2B4-C09C-D0EF9CC80D75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466;p17">
              <a:extLst>
                <a:ext uri="{FF2B5EF4-FFF2-40B4-BE49-F238E27FC236}">
                  <a16:creationId xmlns:a16="http://schemas.microsoft.com/office/drawing/2014/main" id="{BEAB5EFE-8BA4-E6FB-AF12-8984C077794B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67;p17">
              <a:extLst>
                <a:ext uri="{FF2B5EF4-FFF2-40B4-BE49-F238E27FC236}">
                  <a16:creationId xmlns:a16="http://schemas.microsoft.com/office/drawing/2014/main" id="{3AC82D99-7DCC-2892-9BAB-E00E00DFD0F9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468;p17">
              <a:extLst>
                <a:ext uri="{FF2B5EF4-FFF2-40B4-BE49-F238E27FC236}">
                  <a16:creationId xmlns:a16="http://schemas.microsoft.com/office/drawing/2014/main" id="{E2501E2E-EC03-737F-47E4-86E8EC858B34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69;p17">
              <a:extLst>
                <a:ext uri="{FF2B5EF4-FFF2-40B4-BE49-F238E27FC236}">
                  <a16:creationId xmlns:a16="http://schemas.microsoft.com/office/drawing/2014/main" id="{83684B88-3F1D-FEB9-C019-3EB54580B65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70;p17">
              <a:extLst>
                <a:ext uri="{FF2B5EF4-FFF2-40B4-BE49-F238E27FC236}">
                  <a16:creationId xmlns:a16="http://schemas.microsoft.com/office/drawing/2014/main" id="{CE859F66-BD91-BB7E-1CDF-FAE7F11487BF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71;p17">
              <a:extLst>
                <a:ext uri="{FF2B5EF4-FFF2-40B4-BE49-F238E27FC236}">
                  <a16:creationId xmlns:a16="http://schemas.microsoft.com/office/drawing/2014/main" id="{A9CB414D-C112-490C-646E-45FAB59719D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72;p17">
              <a:extLst>
                <a:ext uri="{FF2B5EF4-FFF2-40B4-BE49-F238E27FC236}">
                  <a16:creationId xmlns:a16="http://schemas.microsoft.com/office/drawing/2014/main" id="{66DA8815-696F-D4AD-3DE6-05800F7CF250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473;p17">
              <a:extLst>
                <a:ext uri="{FF2B5EF4-FFF2-40B4-BE49-F238E27FC236}">
                  <a16:creationId xmlns:a16="http://schemas.microsoft.com/office/drawing/2014/main" id="{EFEF9A6E-1125-3F4F-6D3E-22ADD552D8E9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474;p17">
              <a:extLst>
                <a:ext uri="{FF2B5EF4-FFF2-40B4-BE49-F238E27FC236}">
                  <a16:creationId xmlns:a16="http://schemas.microsoft.com/office/drawing/2014/main" id="{0FEEE072-9DC1-8405-A70E-36AC8963B73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475;p17">
              <a:extLst>
                <a:ext uri="{FF2B5EF4-FFF2-40B4-BE49-F238E27FC236}">
                  <a16:creationId xmlns:a16="http://schemas.microsoft.com/office/drawing/2014/main" id="{ADDD7A9E-6C5B-9773-D307-62677D60808B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476;p17">
              <a:extLst>
                <a:ext uri="{FF2B5EF4-FFF2-40B4-BE49-F238E27FC236}">
                  <a16:creationId xmlns:a16="http://schemas.microsoft.com/office/drawing/2014/main" id="{6ECE9708-C51F-D805-2A3A-9663D278C36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477;p17">
              <a:extLst>
                <a:ext uri="{FF2B5EF4-FFF2-40B4-BE49-F238E27FC236}">
                  <a16:creationId xmlns:a16="http://schemas.microsoft.com/office/drawing/2014/main" id="{10BBC005-3C87-7815-5915-F4889E8C78E2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78" name="Google Shape;478;p17">
                <a:extLst>
                  <a:ext uri="{FF2B5EF4-FFF2-40B4-BE49-F238E27FC236}">
                    <a16:creationId xmlns:a16="http://schemas.microsoft.com/office/drawing/2014/main" id="{EC7D72B6-2E8E-0603-07C2-7DAB69783346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479;p17">
                <a:extLst>
                  <a:ext uri="{FF2B5EF4-FFF2-40B4-BE49-F238E27FC236}">
                    <a16:creationId xmlns:a16="http://schemas.microsoft.com/office/drawing/2014/main" id="{81D340FF-B0CD-B557-CCC8-9F60CD1BEC28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8733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396BDE2B-02E6-FC73-A1BB-A8C949749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F70CCDCB-0691-75AD-DC0D-9D818F39D9D5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A649D21F-729F-1CE2-CE6B-6514FFFBD07D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124;p20">
            <a:extLst>
              <a:ext uri="{FF2B5EF4-FFF2-40B4-BE49-F238E27FC236}">
                <a16:creationId xmlns:a16="http://schemas.microsoft.com/office/drawing/2014/main" id="{3E3E0688-A9F0-0AAF-B23C-24556DCFA553}"/>
              </a:ext>
            </a:extLst>
          </p:cNvPr>
          <p:cNvSpPr txBox="1"/>
          <p:nvPr/>
        </p:nvSpPr>
        <p:spPr>
          <a:xfrm>
            <a:off x="774911" y="343419"/>
            <a:ext cx="2333567" cy="37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Structural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0D16654E-F5A3-28FE-5B4D-7784D9B2F0E5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F8DA6535-6D5D-8134-549D-5DAAC79B6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416" name="Google Shape;270;p17">
            <a:extLst>
              <a:ext uri="{FF2B5EF4-FFF2-40B4-BE49-F238E27FC236}">
                <a16:creationId xmlns:a16="http://schemas.microsoft.com/office/drawing/2014/main" id="{C4DC6AB8-9334-CE08-D26A-776851F18D71}"/>
              </a:ext>
            </a:extLst>
          </p:cNvPr>
          <p:cNvSpPr/>
          <p:nvPr/>
        </p:nvSpPr>
        <p:spPr>
          <a:xfrm>
            <a:off x="2288446" y="1620976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7" name="Google Shape;271;p17">
            <a:extLst>
              <a:ext uri="{FF2B5EF4-FFF2-40B4-BE49-F238E27FC236}">
                <a16:creationId xmlns:a16="http://schemas.microsoft.com/office/drawing/2014/main" id="{A43951AF-7897-6C60-4829-4DAC5ED11CA4}"/>
              </a:ext>
            </a:extLst>
          </p:cNvPr>
          <p:cNvSpPr/>
          <p:nvPr/>
        </p:nvSpPr>
        <p:spPr>
          <a:xfrm flipH="1">
            <a:off x="5090783" y="1540041"/>
            <a:ext cx="1561250" cy="1443835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8" name="Google Shape;272;p17">
            <a:extLst>
              <a:ext uri="{FF2B5EF4-FFF2-40B4-BE49-F238E27FC236}">
                <a16:creationId xmlns:a16="http://schemas.microsoft.com/office/drawing/2014/main" id="{CE436897-7D78-1B69-BBD7-C907DC1A1ABA}"/>
              </a:ext>
            </a:extLst>
          </p:cNvPr>
          <p:cNvSpPr/>
          <p:nvPr/>
        </p:nvSpPr>
        <p:spPr>
          <a:xfrm>
            <a:off x="2288147" y="3224575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9" name="Google Shape;273;p17">
            <a:extLst>
              <a:ext uri="{FF2B5EF4-FFF2-40B4-BE49-F238E27FC236}">
                <a16:creationId xmlns:a16="http://schemas.microsoft.com/office/drawing/2014/main" id="{53FF09E2-DE5F-502B-C015-B2627485C216}"/>
              </a:ext>
            </a:extLst>
          </p:cNvPr>
          <p:cNvSpPr/>
          <p:nvPr/>
        </p:nvSpPr>
        <p:spPr>
          <a:xfrm>
            <a:off x="5019897" y="3224575"/>
            <a:ext cx="1619900" cy="839600"/>
          </a:xfrm>
          <a:custGeom>
            <a:avLst/>
            <a:gdLst/>
            <a:ahLst/>
            <a:cxnLst/>
            <a:rect l="l" t="t" r="r" b="b"/>
            <a:pathLst>
              <a:path w="64796" h="33584" extrusionOk="0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20" name="Google Shape;274;p17">
            <a:extLst>
              <a:ext uri="{FF2B5EF4-FFF2-40B4-BE49-F238E27FC236}">
                <a16:creationId xmlns:a16="http://schemas.microsoft.com/office/drawing/2014/main" id="{F4EF2544-67A7-F086-417B-7725E3DC949A}"/>
              </a:ext>
            </a:extLst>
          </p:cNvPr>
          <p:cNvGrpSpPr/>
          <p:nvPr/>
        </p:nvGrpSpPr>
        <p:grpSpPr>
          <a:xfrm>
            <a:off x="3058472" y="2396939"/>
            <a:ext cx="2827819" cy="1666506"/>
            <a:chOff x="3189100" y="2403814"/>
            <a:chExt cx="2827819" cy="1666506"/>
          </a:xfrm>
        </p:grpSpPr>
        <p:cxnSp>
          <p:nvCxnSpPr>
            <p:cNvPr id="421" name="Google Shape;275;p17">
              <a:extLst>
                <a:ext uri="{FF2B5EF4-FFF2-40B4-BE49-F238E27FC236}">
                  <a16:creationId xmlns:a16="http://schemas.microsoft.com/office/drawing/2014/main" id="{CB02E12A-7539-E17E-ECCF-301D1839F3CF}"/>
                </a:ext>
              </a:extLst>
            </p:cNvPr>
            <p:cNvCxnSpPr/>
            <p:nvPr/>
          </p:nvCxnSpPr>
          <p:spPr>
            <a:xfrm rot="10800000" flipH="1">
              <a:off x="4380086" y="3097333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76;p17">
              <a:extLst>
                <a:ext uri="{FF2B5EF4-FFF2-40B4-BE49-F238E27FC236}">
                  <a16:creationId xmlns:a16="http://schemas.microsoft.com/office/drawing/2014/main" id="{C0318D57-D7CC-4D44-566F-CA40E7D37AB8}"/>
                </a:ext>
              </a:extLst>
            </p:cNvPr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77;p17">
              <a:extLst>
                <a:ext uri="{FF2B5EF4-FFF2-40B4-BE49-F238E27FC236}">
                  <a16:creationId xmlns:a16="http://schemas.microsoft.com/office/drawing/2014/main" id="{A55C89D6-F0C6-D7CF-F1CB-88F43B96A2EC}"/>
                </a:ext>
              </a:extLst>
            </p:cNvPr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78;p17">
              <a:extLst>
                <a:ext uri="{FF2B5EF4-FFF2-40B4-BE49-F238E27FC236}">
                  <a16:creationId xmlns:a16="http://schemas.microsoft.com/office/drawing/2014/main" id="{2C9D45FC-1A75-FBEC-52EB-8B7FF6E47840}"/>
                </a:ext>
              </a:extLst>
            </p:cNvPr>
            <p:cNvCxnSpPr/>
            <p:nvPr/>
          </p:nvCxnSpPr>
          <p:spPr>
            <a:xfrm rot="10800000" flipH="1">
              <a:off x="3301997" y="2439067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79;p17">
              <a:extLst>
                <a:ext uri="{FF2B5EF4-FFF2-40B4-BE49-F238E27FC236}">
                  <a16:creationId xmlns:a16="http://schemas.microsoft.com/office/drawing/2014/main" id="{EB7F4866-C2CE-365A-8C5F-3EE657390E6D}"/>
                </a:ext>
              </a:extLst>
            </p:cNvPr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80;p17">
              <a:extLst>
                <a:ext uri="{FF2B5EF4-FFF2-40B4-BE49-F238E27FC236}">
                  <a16:creationId xmlns:a16="http://schemas.microsoft.com/office/drawing/2014/main" id="{F92D0BDB-6319-3A32-1464-D40A96077843}"/>
                </a:ext>
              </a:extLst>
            </p:cNvPr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81;p17">
              <a:extLst>
                <a:ext uri="{FF2B5EF4-FFF2-40B4-BE49-F238E27FC236}">
                  <a16:creationId xmlns:a16="http://schemas.microsoft.com/office/drawing/2014/main" id="{1CC08538-690F-6897-1785-E0682842A744}"/>
                </a:ext>
              </a:extLst>
            </p:cNvPr>
            <p:cNvCxnSpPr/>
            <p:nvPr/>
          </p:nvCxnSpPr>
          <p:spPr>
            <a:xfrm rot="10800000" flipH="1">
              <a:off x="3301997" y="2438336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82;p17">
              <a:extLst>
                <a:ext uri="{FF2B5EF4-FFF2-40B4-BE49-F238E27FC236}">
                  <a16:creationId xmlns:a16="http://schemas.microsoft.com/office/drawing/2014/main" id="{CAD55EF2-0076-3D38-5EFE-FA9664346A1D}"/>
                </a:ext>
              </a:extLst>
            </p:cNvPr>
            <p:cNvCxnSpPr/>
            <p:nvPr/>
          </p:nvCxnSpPr>
          <p:spPr>
            <a:xfrm rot="10800000" flipH="1">
              <a:off x="4422419" y="3069111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284;p17">
            <a:extLst>
              <a:ext uri="{FF2B5EF4-FFF2-40B4-BE49-F238E27FC236}">
                <a16:creationId xmlns:a16="http://schemas.microsoft.com/office/drawing/2014/main" id="{F07E5401-357D-C0CB-B71A-FD2E743FF61E}"/>
              </a:ext>
            </a:extLst>
          </p:cNvPr>
          <p:cNvSpPr/>
          <p:nvPr/>
        </p:nvSpPr>
        <p:spPr>
          <a:xfrm>
            <a:off x="2288446" y="1620976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1" name="Google Shape;286;p17">
            <a:extLst>
              <a:ext uri="{FF2B5EF4-FFF2-40B4-BE49-F238E27FC236}">
                <a16:creationId xmlns:a16="http://schemas.microsoft.com/office/drawing/2014/main" id="{60393A17-0F32-ADEE-A791-460276E41DF5}"/>
              </a:ext>
            </a:extLst>
          </p:cNvPr>
          <p:cNvSpPr txBox="1"/>
          <p:nvPr/>
        </p:nvSpPr>
        <p:spPr>
          <a:xfrm>
            <a:off x="-130628" y="1870589"/>
            <a:ext cx="2352600" cy="82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Correct tables, columns, data types, constraints, defaults.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2" name="Google Shape;287;p17">
            <a:extLst>
              <a:ext uri="{FF2B5EF4-FFF2-40B4-BE49-F238E27FC236}">
                <a16:creationId xmlns:a16="http://schemas.microsoft.com/office/drawing/2014/main" id="{7CFEE0F1-387C-55E5-FE54-620D828A4421}"/>
              </a:ext>
            </a:extLst>
          </p:cNvPr>
          <p:cNvSpPr txBox="1"/>
          <p:nvPr/>
        </p:nvSpPr>
        <p:spPr>
          <a:xfrm>
            <a:off x="349560" y="1455776"/>
            <a:ext cx="1872300" cy="3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Table and Column Validation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33" name="Google Shape;288;p17">
            <a:extLst>
              <a:ext uri="{FF2B5EF4-FFF2-40B4-BE49-F238E27FC236}">
                <a16:creationId xmlns:a16="http://schemas.microsoft.com/office/drawing/2014/main" id="{B41CC5CF-7012-BBB2-EF92-14A6D065E7F3}"/>
              </a:ext>
            </a:extLst>
          </p:cNvPr>
          <p:cNvSpPr/>
          <p:nvPr/>
        </p:nvSpPr>
        <p:spPr>
          <a:xfrm flipH="1">
            <a:off x="5090783" y="1540042"/>
            <a:ext cx="1561250" cy="1443834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5" name="Google Shape;290;p17">
            <a:extLst>
              <a:ext uri="{FF2B5EF4-FFF2-40B4-BE49-F238E27FC236}">
                <a16:creationId xmlns:a16="http://schemas.microsoft.com/office/drawing/2014/main" id="{712F1517-2FB2-2E7A-DA6B-71330630622C}"/>
              </a:ext>
            </a:extLst>
          </p:cNvPr>
          <p:cNvSpPr txBox="1"/>
          <p:nvPr/>
        </p:nvSpPr>
        <p:spPr>
          <a:xfrm flipH="1">
            <a:off x="6660670" y="1716649"/>
            <a:ext cx="2620833" cy="103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 usefulness &amp; performance impact</a:t>
            </a:r>
          </a:p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Composite indexes, covering indexes, redundant indexes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6" name="Google Shape;291;p17">
            <a:extLst>
              <a:ext uri="{FF2B5EF4-FFF2-40B4-BE49-F238E27FC236}">
                <a16:creationId xmlns:a16="http://schemas.microsoft.com/office/drawing/2014/main" id="{898C32AC-9715-00AA-6BBA-C74A6139B865}"/>
              </a:ext>
            </a:extLst>
          </p:cNvPr>
          <p:cNvSpPr txBox="1"/>
          <p:nvPr/>
        </p:nvSpPr>
        <p:spPr>
          <a:xfrm flipH="1">
            <a:off x="6660783" y="1385250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Index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37" name="Google Shape;292;p17">
            <a:extLst>
              <a:ext uri="{FF2B5EF4-FFF2-40B4-BE49-F238E27FC236}">
                <a16:creationId xmlns:a16="http://schemas.microsoft.com/office/drawing/2014/main" id="{FA7E60FD-19C0-314D-FC12-20C53B5F8131}"/>
              </a:ext>
            </a:extLst>
          </p:cNvPr>
          <p:cNvGrpSpPr/>
          <p:nvPr/>
        </p:nvGrpSpPr>
        <p:grpSpPr>
          <a:xfrm>
            <a:off x="3832759" y="1399942"/>
            <a:ext cx="1165988" cy="1568666"/>
            <a:chOff x="3478424" y="1308364"/>
            <a:chExt cx="2187185" cy="2942536"/>
          </a:xfrm>
        </p:grpSpPr>
        <p:sp>
          <p:nvSpPr>
            <p:cNvPr id="438" name="Google Shape;293;p17">
              <a:extLst>
                <a:ext uri="{FF2B5EF4-FFF2-40B4-BE49-F238E27FC236}">
                  <a16:creationId xmlns:a16="http://schemas.microsoft.com/office/drawing/2014/main" id="{073B2BFB-8F08-0E46-2CFC-AF9F3C726B9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94;p17">
              <a:extLst>
                <a:ext uri="{FF2B5EF4-FFF2-40B4-BE49-F238E27FC236}">
                  <a16:creationId xmlns:a16="http://schemas.microsoft.com/office/drawing/2014/main" id="{72F2929A-64DC-3D6B-95D3-D2BE9F52199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95;p17">
              <a:extLst>
                <a:ext uri="{FF2B5EF4-FFF2-40B4-BE49-F238E27FC236}">
                  <a16:creationId xmlns:a16="http://schemas.microsoft.com/office/drawing/2014/main" id="{9ECA9857-B83E-D949-F8C1-D5C9DA8EE830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96;p17">
              <a:extLst>
                <a:ext uri="{FF2B5EF4-FFF2-40B4-BE49-F238E27FC236}">
                  <a16:creationId xmlns:a16="http://schemas.microsoft.com/office/drawing/2014/main" id="{D83622C7-FE1A-9D06-0480-E804C67C3CB9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97;p17">
              <a:extLst>
                <a:ext uri="{FF2B5EF4-FFF2-40B4-BE49-F238E27FC236}">
                  <a16:creationId xmlns:a16="http://schemas.microsoft.com/office/drawing/2014/main" id="{E93B5B6B-B597-A2C8-0AF5-82EBE860FA2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98;p17">
              <a:extLst>
                <a:ext uri="{FF2B5EF4-FFF2-40B4-BE49-F238E27FC236}">
                  <a16:creationId xmlns:a16="http://schemas.microsoft.com/office/drawing/2014/main" id="{3DE47474-0658-65B9-8AE3-2F9681F19403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99;p17">
              <a:extLst>
                <a:ext uri="{FF2B5EF4-FFF2-40B4-BE49-F238E27FC236}">
                  <a16:creationId xmlns:a16="http://schemas.microsoft.com/office/drawing/2014/main" id="{C54FCED5-CDF1-F607-2ECB-9D1C13F9E253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00;p17">
              <a:extLst>
                <a:ext uri="{FF2B5EF4-FFF2-40B4-BE49-F238E27FC236}">
                  <a16:creationId xmlns:a16="http://schemas.microsoft.com/office/drawing/2014/main" id="{9096C62E-95A6-73C5-7B80-B7566610B6B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01;p17">
              <a:extLst>
                <a:ext uri="{FF2B5EF4-FFF2-40B4-BE49-F238E27FC236}">
                  <a16:creationId xmlns:a16="http://schemas.microsoft.com/office/drawing/2014/main" id="{62612852-1AA0-9574-A240-0A4C94F6EDF2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02;p17">
              <a:extLst>
                <a:ext uri="{FF2B5EF4-FFF2-40B4-BE49-F238E27FC236}">
                  <a16:creationId xmlns:a16="http://schemas.microsoft.com/office/drawing/2014/main" id="{D77ACD91-F569-8176-71DB-F15A4B3B936E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03;p17">
              <a:extLst>
                <a:ext uri="{FF2B5EF4-FFF2-40B4-BE49-F238E27FC236}">
                  <a16:creationId xmlns:a16="http://schemas.microsoft.com/office/drawing/2014/main" id="{98A3DEE7-34B6-DCDF-ECF8-F07099D0CE5A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04;p17">
              <a:extLst>
                <a:ext uri="{FF2B5EF4-FFF2-40B4-BE49-F238E27FC236}">
                  <a16:creationId xmlns:a16="http://schemas.microsoft.com/office/drawing/2014/main" id="{510B9F90-2689-5A55-1246-247469F693E4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05;p17">
              <a:extLst>
                <a:ext uri="{FF2B5EF4-FFF2-40B4-BE49-F238E27FC236}">
                  <a16:creationId xmlns:a16="http://schemas.microsoft.com/office/drawing/2014/main" id="{0F407995-6CDC-3645-5A3E-79ACA7919690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06;p17">
              <a:extLst>
                <a:ext uri="{FF2B5EF4-FFF2-40B4-BE49-F238E27FC236}">
                  <a16:creationId xmlns:a16="http://schemas.microsoft.com/office/drawing/2014/main" id="{43C52C8F-CBB0-52E9-D541-1690EA9F1568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07;p17">
              <a:extLst>
                <a:ext uri="{FF2B5EF4-FFF2-40B4-BE49-F238E27FC236}">
                  <a16:creationId xmlns:a16="http://schemas.microsoft.com/office/drawing/2014/main" id="{2CB79950-1BC0-3F89-A9BC-F42AF00C25EE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08;p17">
              <a:extLst>
                <a:ext uri="{FF2B5EF4-FFF2-40B4-BE49-F238E27FC236}">
                  <a16:creationId xmlns:a16="http://schemas.microsoft.com/office/drawing/2014/main" id="{CBE3B206-EC08-0AC3-E466-85162866BF36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09;p17">
              <a:extLst>
                <a:ext uri="{FF2B5EF4-FFF2-40B4-BE49-F238E27FC236}">
                  <a16:creationId xmlns:a16="http://schemas.microsoft.com/office/drawing/2014/main" id="{8A48707C-841F-BC7B-700E-C3B0F02DA94A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10;p17">
              <a:extLst>
                <a:ext uri="{FF2B5EF4-FFF2-40B4-BE49-F238E27FC236}">
                  <a16:creationId xmlns:a16="http://schemas.microsoft.com/office/drawing/2014/main" id="{693C3D33-6294-A267-A73D-23E1065861E7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11;p17">
              <a:extLst>
                <a:ext uri="{FF2B5EF4-FFF2-40B4-BE49-F238E27FC236}">
                  <a16:creationId xmlns:a16="http://schemas.microsoft.com/office/drawing/2014/main" id="{20E28278-943E-629F-84C9-2CE342388812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12;p17">
              <a:extLst>
                <a:ext uri="{FF2B5EF4-FFF2-40B4-BE49-F238E27FC236}">
                  <a16:creationId xmlns:a16="http://schemas.microsoft.com/office/drawing/2014/main" id="{4136BAB2-8AC2-E74D-216A-81AB28357549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13;p17">
              <a:extLst>
                <a:ext uri="{FF2B5EF4-FFF2-40B4-BE49-F238E27FC236}">
                  <a16:creationId xmlns:a16="http://schemas.microsoft.com/office/drawing/2014/main" id="{A00CF9B4-8537-FE67-DEE7-1478F23AF4A2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14;p17">
              <a:extLst>
                <a:ext uri="{FF2B5EF4-FFF2-40B4-BE49-F238E27FC236}">
                  <a16:creationId xmlns:a16="http://schemas.microsoft.com/office/drawing/2014/main" id="{738CB292-8642-174B-5639-10EAA3101F37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15;p17">
              <a:extLst>
                <a:ext uri="{FF2B5EF4-FFF2-40B4-BE49-F238E27FC236}">
                  <a16:creationId xmlns:a16="http://schemas.microsoft.com/office/drawing/2014/main" id="{7FD46630-9E8E-0F2A-7EE0-9413C4922B94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16;p17">
              <a:extLst>
                <a:ext uri="{FF2B5EF4-FFF2-40B4-BE49-F238E27FC236}">
                  <a16:creationId xmlns:a16="http://schemas.microsoft.com/office/drawing/2014/main" id="{A6DBAC76-916D-1C74-4655-5C6543732088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17;p17">
              <a:extLst>
                <a:ext uri="{FF2B5EF4-FFF2-40B4-BE49-F238E27FC236}">
                  <a16:creationId xmlns:a16="http://schemas.microsoft.com/office/drawing/2014/main" id="{58C8AF72-773B-2D03-0B58-D74387BE8D4E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18;p17">
              <a:extLst>
                <a:ext uri="{FF2B5EF4-FFF2-40B4-BE49-F238E27FC236}">
                  <a16:creationId xmlns:a16="http://schemas.microsoft.com/office/drawing/2014/main" id="{14A223D4-0A1C-485F-AD1A-8B3AB43E1EC4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19;p17">
              <a:extLst>
                <a:ext uri="{FF2B5EF4-FFF2-40B4-BE49-F238E27FC236}">
                  <a16:creationId xmlns:a16="http://schemas.microsoft.com/office/drawing/2014/main" id="{701F1BF9-4392-E0F4-AAC8-45525A1C4D89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20;p17">
              <a:extLst>
                <a:ext uri="{FF2B5EF4-FFF2-40B4-BE49-F238E27FC236}">
                  <a16:creationId xmlns:a16="http://schemas.microsoft.com/office/drawing/2014/main" id="{5DB53F64-BD21-061F-B959-32C3147ECD66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21;p17">
              <a:extLst>
                <a:ext uri="{FF2B5EF4-FFF2-40B4-BE49-F238E27FC236}">
                  <a16:creationId xmlns:a16="http://schemas.microsoft.com/office/drawing/2014/main" id="{5E82E8CC-778D-7CAA-53DC-7CB7C8A98FD5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22;p17">
              <a:extLst>
                <a:ext uri="{FF2B5EF4-FFF2-40B4-BE49-F238E27FC236}">
                  <a16:creationId xmlns:a16="http://schemas.microsoft.com/office/drawing/2014/main" id="{CFFCA196-2E35-9B9B-D418-5328F4B8324F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23;p17">
              <a:extLst>
                <a:ext uri="{FF2B5EF4-FFF2-40B4-BE49-F238E27FC236}">
                  <a16:creationId xmlns:a16="http://schemas.microsoft.com/office/drawing/2014/main" id="{15E0D764-C5F3-D094-66A7-BDB39AFF952C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24;p17">
              <a:extLst>
                <a:ext uri="{FF2B5EF4-FFF2-40B4-BE49-F238E27FC236}">
                  <a16:creationId xmlns:a16="http://schemas.microsoft.com/office/drawing/2014/main" id="{603765E1-6A57-DD66-7AB4-8FC88DAED38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25;p17">
              <a:extLst>
                <a:ext uri="{FF2B5EF4-FFF2-40B4-BE49-F238E27FC236}">
                  <a16:creationId xmlns:a16="http://schemas.microsoft.com/office/drawing/2014/main" id="{C6412C01-6938-94BC-73AE-54899F4FDA09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26;p17">
              <a:extLst>
                <a:ext uri="{FF2B5EF4-FFF2-40B4-BE49-F238E27FC236}">
                  <a16:creationId xmlns:a16="http://schemas.microsoft.com/office/drawing/2014/main" id="{A8C1501E-7228-4ABD-8508-AD87E5E11A4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27;p17">
              <a:extLst>
                <a:ext uri="{FF2B5EF4-FFF2-40B4-BE49-F238E27FC236}">
                  <a16:creationId xmlns:a16="http://schemas.microsoft.com/office/drawing/2014/main" id="{708637E1-A077-FAA6-FF5D-8877D98F58A3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28;p17">
              <a:extLst>
                <a:ext uri="{FF2B5EF4-FFF2-40B4-BE49-F238E27FC236}">
                  <a16:creationId xmlns:a16="http://schemas.microsoft.com/office/drawing/2014/main" id="{52A38D8D-94D6-2230-C29F-7CED49EAB36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29;p17">
              <a:extLst>
                <a:ext uri="{FF2B5EF4-FFF2-40B4-BE49-F238E27FC236}">
                  <a16:creationId xmlns:a16="http://schemas.microsoft.com/office/drawing/2014/main" id="{4624B2E5-8BA0-D6E3-DEAB-43D3AC95B618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30;p17">
              <a:extLst>
                <a:ext uri="{FF2B5EF4-FFF2-40B4-BE49-F238E27FC236}">
                  <a16:creationId xmlns:a16="http://schemas.microsoft.com/office/drawing/2014/main" id="{CFA02381-F628-B416-5557-9FD99F83EA1F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31;p17">
              <a:extLst>
                <a:ext uri="{FF2B5EF4-FFF2-40B4-BE49-F238E27FC236}">
                  <a16:creationId xmlns:a16="http://schemas.microsoft.com/office/drawing/2014/main" id="{FC584697-DE6B-07C2-2984-F36B03840FA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32;p17">
              <a:extLst>
                <a:ext uri="{FF2B5EF4-FFF2-40B4-BE49-F238E27FC236}">
                  <a16:creationId xmlns:a16="http://schemas.microsoft.com/office/drawing/2014/main" id="{14C5C307-54AA-4452-8390-6F6A75DA2CE9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33;p17">
              <a:extLst>
                <a:ext uri="{FF2B5EF4-FFF2-40B4-BE49-F238E27FC236}">
                  <a16:creationId xmlns:a16="http://schemas.microsoft.com/office/drawing/2014/main" id="{C90DF41A-F5FE-47DC-B690-E1B449AC97C4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34;p17">
              <a:extLst>
                <a:ext uri="{FF2B5EF4-FFF2-40B4-BE49-F238E27FC236}">
                  <a16:creationId xmlns:a16="http://schemas.microsoft.com/office/drawing/2014/main" id="{2A3C2C0B-AD92-6C1C-6B6D-67CEE5FA3265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35;p17">
              <a:extLst>
                <a:ext uri="{FF2B5EF4-FFF2-40B4-BE49-F238E27FC236}">
                  <a16:creationId xmlns:a16="http://schemas.microsoft.com/office/drawing/2014/main" id="{4C1F953D-6D07-D01B-0790-A858AB15158A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336;p17">
              <a:extLst>
                <a:ext uri="{FF2B5EF4-FFF2-40B4-BE49-F238E27FC236}">
                  <a16:creationId xmlns:a16="http://schemas.microsoft.com/office/drawing/2014/main" id="{C174B0BC-3968-B456-D0CA-E17EF8E1CF2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82" name="Google Shape;337;p17">
                <a:extLst>
                  <a:ext uri="{FF2B5EF4-FFF2-40B4-BE49-F238E27FC236}">
                    <a16:creationId xmlns:a16="http://schemas.microsoft.com/office/drawing/2014/main" id="{D05A9BB3-D05C-C08F-FA5A-77AA515C4A1C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38;p17">
                <a:extLst>
                  <a:ext uri="{FF2B5EF4-FFF2-40B4-BE49-F238E27FC236}">
                    <a16:creationId xmlns:a16="http://schemas.microsoft.com/office/drawing/2014/main" id="{084DDA5D-403B-29D2-BBFE-9A1CAA84189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339;p17">
            <a:extLst>
              <a:ext uri="{FF2B5EF4-FFF2-40B4-BE49-F238E27FC236}">
                <a16:creationId xmlns:a16="http://schemas.microsoft.com/office/drawing/2014/main" id="{DBDFEB9F-70D0-58F6-5DF0-FF2F29F6442C}"/>
              </a:ext>
            </a:extLst>
          </p:cNvPr>
          <p:cNvGrpSpPr/>
          <p:nvPr/>
        </p:nvGrpSpPr>
        <p:grpSpPr>
          <a:xfrm>
            <a:off x="4953281" y="2052913"/>
            <a:ext cx="1165988" cy="1568666"/>
            <a:chOff x="3478424" y="1308364"/>
            <a:chExt cx="2187185" cy="2942536"/>
          </a:xfrm>
        </p:grpSpPr>
        <p:sp>
          <p:nvSpPr>
            <p:cNvPr id="485" name="Google Shape;340;p17">
              <a:extLst>
                <a:ext uri="{FF2B5EF4-FFF2-40B4-BE49-F238E27FC236}">
                  <a16:creationId xmlns:a16="http://schemas.microsoft.com/office/drawing/2014/main" id="{B0801940-F88C-26C8-3F69-552B2E0947F9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41;p17">
              <a:extLst>
                <a:ext uri="{FF2B5EF4-FFF2-40B4-BE49-F238E27FC236}">
                  <a16:creationId xmlns:a16="http://schemas.microsoft.com/office/drawing/2014/main" id="{0C8511F6-74B5-67E4-363F-7A30A5952C43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42;p17">
              <a:extLst>
                <a:ext uri="{FF2B5EF4-FFF2-40B4-BE49-F238E27FC236}">
                  <a16:creationId xmlns:a16="http://schemas.microsoft.com/office/drawing/2014/main" id="{829C86A3-ABEA-ADEC-E26B-FD174B55CE0C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43;p17">
              <a:extLst>
                <a:ext uri="{FF2B5EF4-FFF2-40B4-BE49-F238E27FC236}">
                  <a16:creationId xmlns:a16="http://schemas.microsoft.com/office/drawing/2014/main" id="{B557BF10-80C5-5D30-B80F-40E12E0D12A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44;p17">
              <a:extLst>
                <a:ext uri="{FF2B5EF4-FFF2-40B4-BE49-F238E27FC236}">
                  <a16:creationId xmlns:a16="http://schemas.microsoft.com/office/drawing/2014/main" id="{EB86B552-E0F5-287B-F1FB-BBE5BE4A6C9F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45;p17">
              <a:extLst>
                <a:ext uri="{FF2B5EF4-FFF2-40B4-BE49-F238E27FC236}">
                  <a16:creationId xmlns:a16="http://schemas.microsoft.com/office/drawing/2014/main" id="{E6DB0A9D-F7EF-6683-5004-A3AC7EC8C258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46;p17">
              <a:extLst>
                <a:ext uri="{FF2B5EF4-FFF2-40B4-BE49-F238E27FC236}">
                  <a16:creationId xmlns:a16="http://schemas.microsoft.com/office/drawing/2014/main" id="{6319CE70-0DD6-6C9C-5D2A-BB2A5D816FE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47;p17">
              <a:extLst>
                <a:ext uri="{FF2B5EF4-FFF2-40B4-BE49-F238E27FC236}">
                  <a16:creationId xmlns:a16="http://schemas.microsoft.com/office/drawing/2014/main" id="{30740977-6CB8-2791-C88D-800ABD2AFE3E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48;p17">
              <a:extLst>
                <a:ext uri="{FF2B5EF4-FFF2-40B4-BE49-F238E27FC236}">
                  <a16:creationId xmlns:a16="http://schemas.microsoft.com/office/drawing/2014/main" id="{F169D63C-1925-894C-BF8B-9B6AE4C95C7C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49;p17">
              <a:extLst>
                <a:ext uri="{FF2B5EF4-FFF2-40B4-BE49-F238E27FC236}">
                  <a16:creationId xmlns:a16="http://schemas.microsoft.com/office/drawing/2014/main" id="{8BACE4CE-68F3-7D74-6FD0-B604B0115F33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50;p17">
              <a:extLst>
                <a:ext uri="{FF2B5EF4-FFF2-40B4-BE49-F238E27FC236}">
                  <a16:creationId xmlns:a16="http://schemas.microsoft.com/office/drawing/2014/main" id="{E80C854B-E250-B162-AC74-4AEB7607B08C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51;p17">
              <a:extLst>
                <a:ext uri="{FF2B5EF4-FFF2-40B4-BE49-F238E27FC236}">
                  <a16:creationId xmlns:a16="http://schemas.microsoft.com/office/drawing/2014/main" id="{F4B6F865-8CEC-17C1-5764-7262033D8649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52;p17">
              <a:extLst>
                <a:ext uri="{FF2B5EF4-FFF2-40B4-BE49-F238E27FC236}">
                  <a16:creationId xmlns:a16="http://schemas.microsoft.com/office/drawing/2014/main" id="{0A5B03F4-9896-9D3B-678A-D700CF7C4C4A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53;p17">
              <a:extLst>
                <a:ext uri="{FF2B5EF4-FFF2-40B4-BE49-F238E27FC236}">
                  <a16:creationId xmlns:a16="http://schemas.microsoft.com/office/drawing/2014/main" id="{E18D6792-2F5E-0362-E496-72F5C77D8B3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54;p17">
              <a:extLst>
                <a:ext uri="{FF2B5EF4-FFF2-40B4-BE49-F238E27FC236}">
                  <a16:creationId xmlns:a16="http://schemas.microsoft.com/office/drawing/2014/main" id="{DA58B85A-6B60-3EE4-0316-2EED65AF8B6F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55;p17">
              <a:extLst>
                <a:ext uri="{FF2B5EF4-FFF2-40B4-BE49-F238E27FC236}">
                  <a16:creationId xmlns:a16="http://schemas.microsoft.com/office/drawing/2014/main" id="{FF8C6E1A-C339-5DFD-759E-9AC4E7CF09B3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56;p17">
              <a:extLst>
                <a:ext uri="{FF2B5EF4-FFF2-40B4-BE49-F238E27FC236}">
                  <a16:creationId xmlns:a16="http://schemas.microsoft.com/office/drawing/2014/main" id="{F8204E12-2499-0B89-468D-FE646BB43652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57;p17">
              <a:extLst>
                <a:ext uri="{FF2B5EF4-FFF2-40B4-BE49-F238E27FC236}">
                  <a16:creationId xmlns:a16="http://schemas.microsoft.com/office/drawing/2014/main" id="{E7D91037-5B47-108D-9141-11104D7118D4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58;p17">
              <a:extLst>
                <a:ext uri="{FF2B5EF4-FFF2-40B4-BE49-F238E27FC236}">
                  <a16:creationId xmlns:a16="http://schemas.microsoft.com/office/drawing/2014/main" id="{61F8255A-C423-814C-66D4-28B38CECB4B5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59;p17">
              <a:extLst>
                <a:ext uri="{FF2B5EF4-FFF2-40B4-BE49-F238E27FC236}">
                  <a16:creationId xmlns:a16="http://schemas.microsoft.com/office/drawing/2014/main" id="{C2209DC9-DFCC-06D6-266B-8164540C946A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60;p17">
              <a:extLst>
                <a:ext uri="{FF2B5EF4-FFF2-40B4-BE49-F238E27FC236}">
                  <a16:creationId xmlns:a16="http://schemas.microsoft.com/office/drawing/2014/main" id="{1219A861-66B1-3580-F18F-A3909ED071E7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61;p17">
              <a:extLst>
                <a:ext uri="{FF2B5EF4-FFF2-40B4-BE49-F238E27FC236}">
                  <a16:creationId xmlns:a16="http://schemas.microsoft.com/office/drawing/2014/main" id="{69128FA6-D2C6-D0E0-3D5E-B79C8D8074F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62;p17">
              <a:extLst>
                <a:ext uri="{FF2B5EF4-FFF2-40B4-BE49-F238E27FC236}">
                  <a16:creationId xmlns:a16="http://schemas.microsoft.com/office/drawing/2014/main" id="{B163BC2A-7DB9-6AC1-B5BC-38EAF6C795B7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63;p17">
              <a:extLst>
                <a:ext uri="{FF2B5EF4-FFF2-40B4-BE49-F238E27FC236}">
                  <a16:creationId xmlns:a16="http://schemas.microsoft.com/office/drawing/2014/main" id="{7322AFB1-BB5A-9EB2-5E19-9CFC6F6A0A49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64;p17">
              <a:extLst>
                <a:ext uri="{FF2B5EF4-FFF2-40B4-BE49-F238E27FC236}">
                  <a16:creationId xmlns:a16="http://schemas.microsoft.com/office/drawing/2014/main" id="{CC9537B7-0165-2CFA-A3F3-84A1DC7B600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65;p17">
              <a:extLst>
                <a:ext uri="{FF2B5EF4-FFF2-40B4-BE49-F238E27FC236}">
                  <a16:creationId xmlns:a16="http://schemas.microsoft.com/office/drawing/2014/main" id="{5BD08E03-C50D-A79D-F2DE-EBFF796B049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66;p17">
              <a:extLst>
                <a:ext uri="{FF2B5EF4-FFF2-40B4-BE49-F238E27FC236}">
                  <a16:creationId xmlns:a16="http://schemas.microsoft.com/office/drawing/2014/main" id="{98E301BE-D7B1-6747-B0BB-C8B2DE1891B7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67;p17">
              <a:extLst>
                <a:ext uri="{FF2B5EF4-FFF2-40B4-BE49-F238E27FC236}">
                  <a16:creationId xmlns:a16="http://schemas.microsoft.com/office/drawing/2014/main" id="{3C9A00E6-2196-21BB-AD28-5DF1D449A38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68;p17">
              <a:extLst>
                <a:ext uri="{FF2B5EF4-FFF2-40B4-BE49-F238E27FC236}">
                  <a16:creationId xmlns:a16="http://schemas.microsoft.com/office/drawing/2014/main" id="{A29C0899-0AF5-D65D-CC3C-9C21FFFE7187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69;p17">
              <a:extLst>
                <a:ext uri="{FF2B5EF4-FFF2-40B4-BE49-F238E27FC236}">
                  <a16:creationId xmlns:a16="http://schemas.microsoft.com/office/drawing/2014/main" id="{E9097249-5A3F-737B-E8F9-EAC039132694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70;p17">
              <a:extLst>
                <a:ext uri="{FF2B5EF4-FFF2-40B4-BE49-F238E27FC236}">
                  <a16:creationId xmlns:a16="http://schemas.microsoft.com/office/drawing/2014/main" id="{C7A96ACF-C6DD-7A9B-208F-696D9ADC5ECF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71;p17">
              <a:extLst>
                <a:ext uri="{FF2B5EF4-FFF2-40B4-BE49-F238E27FC236}">
                  <a16:creationId xmlns:a16="http://schemas.microsoft.com/office/drawing/2014/main" id="{8E66E9AE-5EC7-5F70-EE28-B067FE9CA11E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72;p17">
              <a:extLst>
                <a:ext uri="{FF2B5EF4-FFF2-40B4-BE49-F238E27FC236}">
                  <a16:creationId xmlns:a16="http://schemas.microsoft.com/office/drawing/2014/main" id="{78A78C0A-5145-4490-F472-9642E8A7942C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73;p17">
              <a:extLst>
                <a:ext uri="{FF2B5EF4-FFF2-40B4-BE49-F238E27FC236}">
                  <a16:creationId xmlns:a16="http://schemas.microsoft.com/office/drawing/2014/main" id="{2887CA50-778E-9477-FB0E-4549B60338CB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74;p17">
              <a:extLst>
                <a:ext uri="{FF2B5EF4-FFF2-40B4-BE49-F238E27FC236}">
                  <a16:creationId xmlns:a16="http://schemas.microsoft.com/office/drawing/2014/main" id="{FC313763-FB3D-98A2-E6AF-F574B2B52DCD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75;p17">
              <a:extLst>
                <a:ext uri="{FF2B5EF4-FFF2-40B4-BE49-F238E27FC236}">
                  <a16:creationId xmlns:a16="http://schemas.microsoft.com/office/drawing/2014/main" id="{3D5D306F-0DC8-D04C-7DEB-004FC6439000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76;p17">
              <a:extLst>
                <a:ext uri="{FF2B5EF4-FFF2-40B4-BE49-F238E27FC236}">
                  <a16:creationId xmlns:a16="http://schemas.microsoft.com/office/drawing/2014/main" id="{7EBA9C77-81E9-43D9-F3C6-50BAD1BD9FF2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77;p17">
              <a:extLst>
                <a:ext uri="{FF2B5EF4-FFF2-40B4-BE49-F238E27FC236}">
                  <a16:creationId xmlns:a16="http://schemas.microsoft.com/office/drawing/2014/main" id="{DAA9536D-9EFB-7856-6439-53039645B9B9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78;p17">
              <a:extLst>
                <a:ext uri="{FF2B5EF4-FFF2-40B4-BE49-F238E27FC236}">
                  <a16:creationId xmlns:a16="http://schemas.microsoft.com/office/drawing/2014/main" id="{34CDD848-82A3-F26A-D1C9-8EADE8B3D4D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79;p17">
              <a:extLst>
                <a:ext uri="{FF2B5EF4-FFF2-40B4-BE49-F238E27FC236}">
                  <a16:creationId xmlns:a16="http://schemas.microsoft.com/office/drawing/2014/main" id="{73FD2E6C-26A9-0D0D-CF94-F860EE7E2EAF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80;p17">
              <a:extLst>
                <a:ext uri="{FF2B5EF4-FFF2-40B4-BE49-F238E27FC236}">
                  <a16:creationId xmlns:a16="http://schemas.microsoft.com/office/drawing/2014/main" id="{C5B44286-2453-135B-6EE4-124684593571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81;p17">
              <a:extLst>
                <a:ext uri="{FF2B5EF4-FFF2-40B4-BE49-F238E27FC236}">
                  <a16:creationId xmlns:a16="http://schemas.microsoft.com/office/drawing/2014/main" id="{E00CBC8F-ADEA-6409-EA18-C8E69DABCBF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82;p17">
              <a:extLst>
                <a:ext uri="{FF2B5EF4-FFF2-40B4-BE49-F238E27FC236}">
                  <a16:creationId xmlns:a16="http://schemas.microsoft.com/office/drawing/2014/main" id="{D750945F-23E4-D4DB-FA00-511F1F81876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383;p17">
              <a:extLst>
                <a:ext uri="{FF2B5EF4-FFF2-40B4-BE49-F238E27FC236}">
                  <a16:creationId xmlns:a16="http://schemas.microsoft.com/office/drawing/2014/main" id="{BBA8EBDF-D4C7-8E2B-95DB-E84AF9181161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9" name="Google Shape;384;p17">
                <a:extLst>
                  <a:ext uri="{FF2B5EF4-FFF2-40B4-BE49-F238E27FC236}">
                    <a16:creationId xmlns:a16="http://schemas.microsoft.com/office/drawing/2014/main" id="{977D776B-D989-990E-2DA1-A7739B3765ED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85;p17">
                <a:extLst>
                  <a:ext uri="{FF2B5EF4-FFF2-40B4-BE49-F238E27FC236}">
                    <a16:creationId xmlns:a16="http://schemas.microsoft.com/office/drawing/2014/main" id="{E2BD8F72-5CAE-9357-27C0-6448A2FA16E1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1" name="Google Shape;386;p17">
            <a:extLst>
              <a:ext uri="{FF2B5EF4-FFF2-40B4-BE49-F238E27FC236}">
                <a16:creationId xmlns:a16="http://schemas.microsoft.com/office/drawing/2014/main" id="{6723BD8A-C7EF-C165-97BB-70783D8DC2BD}"/>
              </a:ext>
            </a:extLst>
          </p:cNvPr>
          <p:cNvGrpSpPr/>
          <p:nvPr/>
        </p:nvGrpSpPr>
        <p:grpSpPr>
          <a:xfrm>
            <a:off x="2795615" y="2023644"/>
            <a:ext cx="1165988" cy="1568666"/>
            <a:chOff x="3478424" y="1308364"/>
            <a:chExt cx="2187185" cy="2942536"/>
          </a:xfrm>
        </p:grpSpPr>
        <p:sp>
          <p:nvSpPr>
            <p:cNvPr id="532" name="Google Shape;387;p17">
              <a:extLst>
                <a:ext uri="{FF2B5EF4-FFF2-40B4-BE49-F238E27FC236}">
                  <a16:creationId xmlns:a16="http://schemas.microsoft.com/office/drawing/2014/main" id="{3FBCB5D6-B552-99A9-B2A5-C5B7BF393208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88;p17">
              <a:extLst>
                <a:ext uri="{FF2B5EF4-FFF2-40B4-BE49-F238E27FC236}">
                  <a16:creationId xmlns:a16="http://schemas.microsoft.com/office/drawing/2014/main" id="{A4DF3DB0-94B1-6F69-2990-4DC3562DDF85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89;p17">
              <a:extLst>
                <a:ext uri="{FF2B5EF4-FFF2-40B4-BE49-F238E27FC236}">
                  <a16:creationId xmlns:a16="http://schemas.microsoft.com/office/drawing/2014/main" id="{5B08DF84-18CB-547C-A806-CBA5756F42DE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90;p17">
              <a:extLst>
                <a:ext uri="{FF2B5EF4-FFF2-40B4-BE49-F238E27FC236}">
                  <a16:creationId xmlns:a16="http://schemas.microsoft.com/office/drawing/2014/main" id="{96667F3A-5AF4-9409-A3C0-07E15AE983B8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91;p17">
              <a:extLst>
                <a:ext uri="{FF2B5EF4-FFF2-40B4-BE49-F238E27FC236}">
                  <a16:creationId xmlns:a16="http://schemas.microsoft.com/office/drawing/2014/main" id="{CAB78529-B10A-EF50-56B7-DA7D55608278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92;p17">
              <a:extLst>
                <a:ext uri="{FF2B5EF4-FFF2-40B4-BE49-F238E27FC236}">
                  <a16:creationId xmlns:a16="http://schemas.microsoft.com/office/drawing/2014/main" id="{21BFBD01-2192-4F6C-0E5D-6ACBC6E92A02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93;p17">
              <a:extLst>
                <a:ext uri="{FF2B5EF4-FFF2-40B4-BE49-F238E27FC236}">
                  <a16:creationId xmlns:a16="http://schemas.microsoft.com/office/drawing/2014/main" id="{03B34078-C51E-458E-AB62-657A83E6B3B4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94;p17">
              <a:extLst>
                <a:ext uri="{FF2B5EF4-FFF2-40B4-BE49-F238E27FC236}">
                  <a16:creationId xmlns:a16="http://schemas.microsoft.com/office/drawing/2014/main" id="{152E021F-723D-121E-F7B7-93C1FBF53086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95;p17">
              <a:extLst>
                <a:ext uri="{FF2B5EF4-FFF2-40B4-BE49-F238E27FC236}">
                  <a16:creationId xmlns:a16="http://schemas.microsoft.com/office/drawing/2014/main" id="{9F1EFE9A-A26A-2258-E3E3-1C99409F851F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96;p17">
              <a:extLst>
                <a:ext uri="{FF2B5EF4-FFF2-40B4-BE49-F238E27FC236}">
                  <a16:creationId xmlns:a16="http://schemas.microsoft.com/office/drawing/2014/main" id="{F396AE47-685E-B760-54BB-C9E8AC0C3308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97;p17">
              <a:extLst>
                <a:ext uri="{FF2B5EF4-FFF2-40B4-BE49-F238E27FC236}">
                  <a16:creationId xmlns:a16="http://schemas.microsoft.com/office/drawing/2014/main" id="{F078410C-ECAE-DEF5-E138-B96F689EEB95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98;p17">
              <a:extLst>
                <a:ext uri="{FF2B5EF4-FFF2-40B4-BE49-F238E27FC236}">
                  <a16:creationId xmlns:a16="http://schemas.microsoft.com/office/drawing/2014/main" id="{C2AF19C2-E521-F9E1-F84E-ACE59180FDBA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99;p17">
              <a:extLst>
                <a:ext uri="{FF2B5EF4-FFF2-40B4-BE49-F238E27FC236}">
                  <a16:creationId xmlns:a16="http://schemas.microsoft.com/office/drawing/2014/main" id="{BDAC4A3E-DE3F-A5E9-1604-D0D680DAC6C1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00;p17">
              <a:extLst>
                <a:ext uri="{FF2B5EF4-FFF2-40B4-BE49-F238E27FC236}">
                  <a16:creationId xmlns:a16="http://schemas.microsoft.com/office/drawing/2014/main" id="{EF9CFF91-F6D8-D68A-BE41-4D644570D0D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01;p17">
              <a:extLst>
                <a:ext uri="{FF2B5EF4-FFF2-40B4-BE49-F238E27FC236}">
                  <a16:creationId xmlns:a16="http://schemas.microsoft.com/office/drawing/2014/main" id="{AA873BEC-3741-5F12-FECD-D0BF8947C977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02;p17">
              <a:extLst>
                <a:ext uri="{FF2B5EF4-FFF2-40B4-BE49-F238E27FC236}">
                  <a16:creationId xmlns:a16="http://schemas.microsoft.com/office/drawing/2014/main" id="{98275B2D-B241-B815-8A49-BB0E47FE7F7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03;p17">
              <a:extLst>
                <a:ext uri="{FF2B5EF4-FFF2-40B4-BE49-F238E27FC236}">
                  <a16:creationId xmlns:a16="http://schemas.microsoft.com/office/drawing/2014/main" id="{E45F944B-A280-864A-D023-B21D7440B0A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04;p17">
              <a:extLst>
                <a:ext uri="{FF2B5EF4-FFF2-40B4-BE49-F238E27FC236}">
                  <a16:creationId xmlns:a16="http://schemas.microsoft.com/office/drawing/2014/main" id="{17363C75-9BC9-8573-79DA-F9D8EE168E99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05;p17">
              <a:extLst>
                <a:ext uri="{FF2B5EF4-FFF2-40B4-BE49-F238E27FC236}">
                  <a16:creationId xmlns:a16="http://schemas.microsoft.com/office/drawing/2014/main" id="{E8076CC9-147E-0B80-F7F3-E59642A4AFF5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06;p17">
              <a:extLst>
                <a:ext uri="{FF2B5EF4-FFF2-40B4-BE49-F238E27FC236}">
                  <a16:creationId xmlns:a16="http://schemas.microsoft.com/office/drawing/2014/main" id="{511A9B44-EDC5-3884-7487-1AFA288A755C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07;p17">
              <a:extLst>
                <a:ext uri="{FF2B5EF4-FFF2-40B4-BE49-F238E27FC236}">
                  <a16:creationId xmlns:a16="http://schemas.microsoft.com/office/drawing/2014/main" id="{008DD3CF-2124-F4D0-C8B1-6287E3E6B87E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08;p17">
              <a:extLst>
                <a:ext uri="{FF2B5EF4-FFF2-40B4-BE49-F238E27FC236}">
                  <a16:creationId xmlns:a16="http://schemas.microsoft.com/office/drawing/2014/main" id="{46D85F62-B7BF-A89A-C1F0-88D0781075B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09;p17">
              <a:extLst>
                <a:ext uri="{FF2B5EF4-FFF2-40B4-BE49-F238E27FC236}">
                  <a16:creationId xmlns:a16="http://schemas.microsoft.com/office/drawing/2014/main" id="{733D375C-C751-000A-8AC1-EC2599528AE1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10;p17">
              <a:extLst>
                <a:ext uri="{FF2B5EF4-FFF2-40B4-BE49-F238E27FC236}">
                  <a16:creationId xmlns:a16="http://schemas.microsoft.com/office/drawing/2014/main" id="{E2B54B42-A9A4-D9A7-4F9D-8331C99A7A5C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11;p17">
              <a:extLst>
                <a:ext uri="{FF2B5EF4-FFF2-40B4-BE49-F238E27FC236}">
                  <a16:creationId xmlns:a16="http://schemas.microsoft.com/office/drawing/2014/main" id="{47EDEFF6-DB5D-A30E-7BCC-C8471E0C30B6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12;p17">
              <a:extLst>
                <a:ext uri="{FF2B5EF4-FFF2-40B4-BE49-F238E27FC236}">
                  <a16:creationId xmlns:a16="http://schemas.microsoft.com/office/drawing/2014/main" id="{9A648703-FECF-3BB3-406D-76A94E750CD4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13;p17">
              <a:extLst>
                <a:ext uri="{FF2B5EF4-FFF2-40B4-BE49-F238E27FC236}">
                  <a16:creationId xmlns:a16="http://schemas.microsoft.com/office/drawing/2014/main" id="{C4C0F01C-9A9B-A057-A689-286D08386EC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14;p17">
              <a:extLst>
                <a:ext uri="{FF2B5EF4-FFF2-40B4-BE49-F238E27FC236}">
                  <a16:creationId xmlns:a16="http://schemas.microsoft.com/office/drawing/2014/main" id="{F0E401BD-DB09-6408-47E4-63F268B3B90B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15;p17">
              <a:extLst>
                <a:ext uri="{FF2B5EF4-FFF2-40B4-BE49-F238E27FC236}">
                  <a16:creationId xmlns:a16="http://schemas.microsoft.com/office/drawing/2014/main" id="{30D36C8A-52CA-A84D-37E9-C3ADCC7855C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16;p17">
              <a:extLst>
                <a:ext uri="{FF2B5EF4-FFF2-40B4-BE49-F238E27FC236}">
                  <a16:creationId xmlns:a16="http://schemas.microsoft.com/office/drawing/2014/main" id="{2B8D3780-159E-A98C-FC9C-2FFFDD48E97E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17;p17">
              <a:extLst>
                <a:ext uri="{FF2B5EF4-FFF2-40B4-BE49-F238E27FC236}">
                  <a16:creationId xmlns:a16="http://schemas.microsoft.com/office/drawing/2014/main" id="{307306CC-EC73-950F-E2AC-70B2134D1020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18;p17">
              <a:extLst>
                <a:ext uri="{FF2B5EF4-FFF2-40B4-BE49-F238E27FC236}">
                  <a16:creationId xmlns:a16="http://schemas.microsoft.com/office/drawing/2014/main" id="{0E2326CF-82AC-2112-04C4-A7C7E6348505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19;p17">
              <a:extLst>
                <a:ext uri="{FF2B5EF4-FFF2-40B4-BE49-F238E27FC236}">
                  <a16:creationId xmlns:a16="http://schemas.microsoft.com/office/drawing/2014/main" id="{071FD032-51B7-6D48-00D4-9652698FD3E9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20;p17">
              <a:extLst>
                <a:ext uri="{FF2B5EF4-FFF2-40B4-BE49-F238E27FC236}">
                  <a16:creationId xmlns:a16="http://schemas.microsoft.com/office/drawing/2014/main" id="{99B02F4E-5DFE-28B8-CEC3-9120DFE66297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21;p17">
              <a:extLst>
                <a:ext uri="{FF2B5EF4-FFF2-40B4-BE49-F238E27FC236}">
                  <a16:creationId xmlns:a16="http://schemas.microsoft.com/office/drawing/2014/main" id="{E25678CC-D57E-D267-790D-77F4BD4303F7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22;p17">
              <a:extLst>
                <a:ext uri="{FF2B5EF4-FFF2-40B4-BE49-F238E27FC236}">
                  <a16:creationId xmlns:a16="http://schemas.microsoft.com/office/drawing/2014/main" id="{21252333-2E64-6882-5C0D-52177E363470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23;p17">
              <a:extLst>
                <a:ext uri="{FF2B5EF4-FFF2-40B4-BE49-F238E27FC236}">
                  <a16:creationId xmlns:a16="http://schemas.microsoft.com/office/drawing/2014/main" id="{8493FB5A-E056-F453-3274-644D5E93F4F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24;p17">
              <a:extLst>
                <a:ext uri="{FF2B5EF4-FFF2-40B4-BE49-F238E27FC236}">
                  <a16:creationId xmlns:a16="http://schemas.microsoft.com/office/drawing/2014/main" id="{E5ED9A75-1AC9-9614-AA9F-CAED1EF65EF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25;p17">
              <a:extLst>
                <a:ext uri="{FF2B5EF4-FFF2-40B4-BE49-F238E27FC236}">
                  <a16:creationId xmlns:a16="http://schemas.microsoft.com/office/drawing/2014/main" id="{81D97952-6E24-CF01-8DF7-758654BA40B5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26;p17">
              <a:extLst>
                <a:ext uri="{FF2B5EF4-FFF2-40B4-BE49-F238E27FC236}">
                  <a16:creationId xmlns:a16="http://schemas.microsoft.com/office/drawing/2014/main" id="{4EC7079D-3460-D382-DC88-56448454E4CC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27;p17">
              <a:extLst>
                <a:ext uri="{FF2B5EF4-FFF2-40B4-BE49-F238E27FC236}">
                  <a16:creationId xmlns:a16="http://schemas.microsoft.com/office/drawing/2014/main" id="{9E2FE0F2-E08D-01DD-6906-8F20F6B20B02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28;p17">
              <a:extLst>
                <a:ext uri="{FF2B5EF4-FFF2-40B4-BE49-F238E27FC236}">
                  <a16:creationId xmlns:a16="http://schemas.microsoft.com/office/drawing/2014/main" id="{563CDF9C-B9EA-0991-F800-158558E938BD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29;p17">
              <a:extLst>
                <a:ext uri="{FF2B5EF4-FFF2-40B4-BE49-F238E27FC236}">
                  <a16:creationId xmlns:a16="http://schemas.microsoft.com/office/drawing/2014/main" id="{A1282DC0-6692-B6C5-0676-BC54891711A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430;p17">
              <a:extLst>
                <a:ext uri="{FF2B5EF4-FFF2-40B4-BE49-F238E27FC236}">
                  <a16:creationId xmlns:a16="http://schemas.microsoft.com/office/drawing/2014/main" id="{A38596DF-998A-AFE3-EBC5-A60B55BEAFB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76" name="Google Shape;431;p17">
                <a:extLst>
                  <a:ext uri="{FF2B5EF4-FFF2-40B4-BE49-F238E27FC236}">
                    <a16:creationId xmlns:a16="http://schemas.microsoft.com/office/drawing/2014/main" id="{1D623EFE-A214-D2A3-345A-A4EE44D2A3C9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432;p17">
                <a:extLst>
                  <a:ext uri="{FF2B5EF4-FFF2-40B4-BE49-F238E27FC236}">
                    <a16:creationId xmlns:a16="http://schemas.microsoft.com/office/drawing/2014/main" id="{153B10C5-FD3C-44D5-0053-E0BA2C5F6ABB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433;p17">
            <a:extLst>
              <a:ext uri="{FF2B5EF4-FFF2-40B4-BE49-F238E27FC236}">
                <a16:creationId xmlns:a16="http://schemas.microsoft.com/office/drawing/2014/main" id="{6DC76FAA-C42F-854D-FDB9-BCF978021F48}"/>
              </a:ext>
            </a:extLst>
          </p:cNvPr>
          <p:cNvGrpSpPr/>
          <p:nvPr/>
        </p:nvGrpSpPr>
        <p:grpSpPr>
          <a:xfrm>
            <a:off x="3916137" y="2676616"/>
            <a:ext cx="1165988" cy="1568666"/>
            <a:chOff x="3478424" y="1308364"/>
            <a:chExt cx="2187185" cy="2942536"/>
          </a:xfrm>
        </p:grpSpPr>
        <p:sp>
          <p:nvSpPr>
            <p:cNvPr id="579" name="Google Shape;434;p17">
              <a:extLst>
                <a:ext uri="{FF2B5EF4-FFF2-40B4-BE49-F238E27FC236}">
                  <a16:creationId xmlns:a16="http://schemas.microsoft.com/office/drawing/2014/main" id="{11D92F95-A72C-5AE7-9F9D-0C0673E9753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35;p17">
              <a:extLst>
                <a:ext uri="{FF2B5EF4-FFF2-40B4-BE49-F238E27FC236}">
                  <a16:creationId xmlns:a16="http://schemas.microsoft.com/office/drawing/2014/main" id="{77B4C1A4-4506-5B70-7F8B-059D951A6FC4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36;p17">
              <a:extLst>
                <a:ext uri="{FF2B5EF4-FFF2-40B4-BE49-F238E27FC236}">
                  <a16:creationId xmlns:a16="http://schemas.microsoft.com/office/drawing/2014/main" id="{7DF2F637-F7C2-DF24-75FC-09FC65636385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37;p17">
              <a:extLst>
                <a:ext uri="{FF2B5EF4-FFF2-40B4-BE49-F238E27FC236}">
                  <a16:creationId xmlns:a16="http://schemas.microsoft.com/office/drawing/2014/main" id="{7CC0B09C-262B-A94B-B188-2582B2ABE450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38;p17">
              <a:extLst>
                <a:ext uri="{FF2B5EF4-FFF2-40B4-BE49-F238E27FC236}">
                  <a16:creationId xmlns:a16="http://schemas.microsoft.com/office/drawing/2014/main" id="{2AD81026-842C-E19A-7E14-399F9BA13C83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39;p17">
              <a:extLst>
                <a:ext uri="{FF2B5EF4-FFF2-40B4-BE49-F238E27FC236}">
                  <a16:creationId xmlns:a16="http://schemas.microsoft.com/office/drawing/2014/main" id="{430A5433-1A3B-6043-3476-D60D04CAE564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40;p17">
              <a:extLst>
                <a:ext uri="{FF2B5EF4-FFF2-40B4-BE49-F238E27FC236}">
                  <a16:creationId xmlns:a16="http://schemas.microsoft.com/office/drawing/2014/main" id="{B2820C7B-8E69-9F38-3287-850ED9A53176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41;p17">
              <a:extLst>
                <a:ext uri="{FF2B5EF4-FFF2-40B4-BE49-F238E27FC236}">
                  <a16:creationId xmlns:a16="http://schemas.microsoft.com/office/drawing/2014/main" id="{E203E0E4-7921-A99E-3A55-4AE20C2E41BE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42;p17">
              <a:extLst>
                <a:ext uri="{FF2B5EF4-FFF2-40B4-BE49-F238E27FC236}">
                  <a16:creationId xmlns:a16="http://schemas.microsoft.com/office/drawing/2014/main" id="{53C4BE41-E169-D8D9-CD3A-52FE4B680BDC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43;p17">
              <a:extLst>
                <a:ext uri="{FF2B5EF4-FFF2-40B4-BE49-F238E27FC236}">
                  <a16:creationId xmlns:a16="http://schemas.microsoft.com/office/drawing/2014/main" id="{B48B9337-A241-8AC0-5D4A-4D4B5709B528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44;p17">
              <a:extLst>
                <a:ext uri="{FF2B5EF4-FFF2-40B4-BE49-F238E27FC236}">
                  <a16:creationId xmlns:a16="http://schemas.microsoft.com/office/drawing/2014/main" id="{F4F7F886-171F-F4DF-6A4B-8E45486D0B64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45;p17">
              <a:extLst>
                <a:ext uri="{FF2B5EF4-FFF2-40B4-BE49-F238E27FC236}">
                  <a16:creationId xmlns:a16="http://schemas.microsoft.com/office/drawing/2014/main" id="{351175CF-ECDD-16F3-084A-AEE78C54FEBA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46;p17">
              <a:extLst>
                <a:ext uri="{FF2B5EF4-FFF2-40B4-BE49-F238E27FC236}">
                  <a16:creationId xmlns:a16="http://schemas.microsoft.com/office/drawing/2014/main" id="{6CE8E8A9-07B4-3015-C16C-4B7A29D2E524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47;p17">
              <a:extLst>
                <a:ext uri="{FF2B5EF4-FFF2-40B4-BE49-F238E27FC236}">
                  <a16:creationId xmlns:a16="http://schemas.microsoft.com/office/drawing/2014/main" id="{7C8E6319-7056-AD2A-85E8-FD4B7465EA08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48;p17">
              <a:extLst>
                <a:ext uri="{FF2B5EF4-FFF2-40B4-BE49-F238E27FC236}">
                  <a16:creationId xmlns:a16="http://schemas.microsoft.com/office/drawing/2014/main" id="{95DE5754-450E-6345-382F-62152A3D5D3A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49;p17">
              <a:extLst>
                <a:ext uri="{FF2B5EF4-FFF2-40B4-BE49-F238E27FC236}">
                  <a16:creationId xmlns:a16="http://schemas.microsoft.com/office/drawing/2014/main" id="{381F195B-23B9-0A9F-BC8A-DE852F9C7D7F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50;p17">
              <a:extLst>
                <a:ext uri="{FF2B5EF4-FFF2-40B4-BE49-F238E27FC236}">
                  <a16:creationId xmlns:a16="http://schemas.microsoft.com/office/drawing/2014/main" id="{A150B9A9-57DD-C00B-98D7-DEDCF825B472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51;p17">
              <a:extLst>
                <a:ext uri="{FF2B5EF4-FFF2-40B4-BE49-F238E27FC236}">
                  <a16:creationId xmlns:a16="http://schemas.microsoft.com/office/drawing/2014/main" id="{7B9217D2-33FC-6966-FC27-64E36731780B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52;p17">
              <a:extLst>
                <a:ext uri="{FF2B5EF4-FFF2-40B4-BE49-F238E27FC236}">
                  <a16:creationId xmlns:a16="http://schemas.microsoft.com/office/drawing/2014/main" id="{0CB1B4B9-77D9-2E03-8B3E-5C8FDB7509AC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53;p17">
              <a:extLst>
                <a:ext uri="{FF2B5EF4-FFF2-40B4-BE49-F238E27FC236}">
                  <a16:creationId xmlns:a16="http://schemas.microsoft.com/office/drawing/2014/main" id="{CB558D8C-4D27-A4AF-26E8-1EFA33E1F12F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54;p17">
              <a:extLst>
                <a:ext uri="{FF2B5EF4-FFF2-40B4-BE49-F238E27FC236}">
                  <a16:creationId xmlns:a16="http://schemas.microsoft.com/office/drawing/2014/main" id="{EF124B34-68F3-B9F4-504A-A4F4ED077D83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55;p17">
              <a:extLst>
                <a:ext uri="{FF2B5EF4-FFF2-40B4-BE49-F238E27FC236}">
                  <a16:creationId xmlns:a16="http://schemas.microsoft.com/office/drawing/2014/main" id="{91CEC602-866C-D4B4-47DC-61452095539D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56;p17">
              <a:extLst>
                <a:ext uri="{FF2B5EF4-FFF2-40B4-BE49-F238E27FC236}">
                  <a16:creationId xmlns:a16="http://schemas.microsoft.com/office/drawing/2014/main" id="{B4E0B45C-4763-1E23-A317-90DAC518849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57;p17">
              <a:extLst>
                <a:ext uri="{FF2B5EF4-FFF2-40B4-BE49-F238E27FC236}">
                  <a16:creationId xmlns:a16="http://schemas.microsoft.com/office/drawing/2014/main" id="{F077E7D1-8AB6-CA7C-CC59-7C54C10948EA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58;p17">
              <a:extLst>
                <a:ext uri="{FF2B5EF4-FFF2-40B4-BE49-F238E27FC236}">
                  <a16:creationId xmlns:a16="http://schemas.microsoft.com/office/drawing/2014/main" id="{61B9575C-7B85-7D43-D84B-D1F67982854C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59;p17">
              <a:extLst>
                <a:ext uri="{FF2B5EF4-FFF2-40B4-BE49-F238E27FC236}">
                  <a16:creationId xmlns:a16="http://schemas.microsoft.com/office/drawing/2014/main" id="{9538DCCA-77B3-E395-5455-D65E69889787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60;p17">
              <a:extLst>
                <a:ext uri="{FF2B5EF4-FFF2-40B4-BE49-F238E27FC236}">
                  <a16:creationId xmlns:a16="http://schemas.microsoft.com/office/drawing/2014/main" id="{0A550248-148B-1FEB-8A44-D16AC43FC619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61;p17">
              <a:extLst>
                <a:ext uri="{FF2B5EF4-FFF2-40B4-BE49-F238E27FC236}">
                  <a16:creationId xmlns:a16="http://schemas.microsoft.com/office/drawing/2014/main" id="{82FBC930-A5D6-C7C2-9771-2947343DBD45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62;p17">
              <a:extLst>
                <a:ext uri="{FF2B5EF4-FFF2-40B4-BE49-F238E27FC236}">
                  <a16:creationId xmlns:a16="http://schemas.microsoft.com/office/drawing/2014/main" id="{9210460B-5629-D87D-7575-C5C3ABAA1D0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63;p17">
              <a:extLst>
                <a:ext uri="{FF2B5EF4-FFF2-40B4-BE49-F238E27FC236}">
                  <a16:creationId xmlns:a16="http://schemas.microsoft.com/office/drawing/2014/main" id="{30B47A59-CB52-102A-3B0A-FA3D8AB6B1CA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64;p17">
              <a:extLst>
                <a:ext uri="{FF2B5EF4-FFF2-40B4-BE49-F238E27FC236}">
                  <a16:creationId xmlns:a16="http://schemas.microsoft.com/office/drawing/2014/main" id="{4C15D11E-BD7A-C138-67C0-F775A5A818C8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65;p17">
              <a:extLst>
                <a:ext uri="{FF2B5EF4-FFF2-40B4-BE49-F238E27FC236}">
                  <a16:creationId xmlns:a16="http://schemas.microsoft.com/office/drawing/2014/main" id="{9DEB3F1E-2FDF-9AA3-C427-24238DCBBDA0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66;p17">
              <a:extLst>
                <a:ext uri="{FF2B5EF4-FFF2-40B4-BE49-F238E27FC236}">
                  <a16:creationId xmlns:a16="http://schemas.microsoft.com/office/drawing/2014/main" id="{6A301563-1861-5263-3490-3F10C55116B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67;p17">
              <a:extLst>
                <a:ext uri="{FF2B5EF4-FFF2-40B4-BE49-F238E27FC236}">
                  <a16:creationId xmlns:a16="http://schemas.microsoft.com/office/drawing/2014/main" id="{8B9CF12C-78D4-6CF6-218D-E19808AA2DA9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68;p17">
              <a:extLst>
                <a:ext uri="{FF2B5EF4-FFF2-40B4-BE49-F238E27FC236}">
                  <a16:creationId xmlns:a16="http://schemas.microsoft.com/office/drawing/2014/main" id="{B3A93BA5-0565-2575-CFB3-604A3421CA40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69;p17">
              <a:extLst>
                <a:ext uri="{FF2B5EF4-FFF2-40B4-BE49-F238E27FC236}">
                  <a16:creationId xmlns:a16="http://schemas.microsoft.com/office/drawing/2014/main" id="{FC4A476E-63FC-1086-2ADA-BC0CC870BDFF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70;p17">
              <a:extLst>
                <a:ext uri="{FF2B5EF4-FFF2-40B4-BE49-F238E27FC236}">
                  <a16:creationId xmlns:a16="http://schemas.microsoft.com/office/drawing/2014/main" id="{72D729BE-22F1-9D22-E99D-EC2A2374E79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71;p17">
              <a:extLst>
                <a:ext uri="{FF2B5EF4-FFF2-40B4-BE49-F238E27FC236}">
                  <a16:creationId xmlns:a16="http://schemas.microsoft.com/office/drawing/2014/main" id="{C688FD3D-3374-6259-FA1E-D855C9253EAC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72;p17">
              <a:extLst>
                <a:ext uri="{FF2B5EF4-FFF2-40B4-BE49-F238E27FC236}">
                  <a16:creationId xmlns:a16="http://schemas.microsoft.com/office/drawing/2014/main" id="{00DC95B5-5B9E-099E-FDEE-61A648CED97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73;p17">
              <a:extLst>
                <a:ext uri="{FF2B5EF4-FFF2-40B4-BE49-F238E27FC236}">
                  <a16:creationId xmlns:a16="http://schemas.microsoft.com/office/drawing/2014/main" id="{D0F5F233-BCA6-D276-0F35-D0B0872EF3AF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74;p17">
              <a:extLst>
                <a:ext uri="{FF2B5EF4-FFF2-40B4-BE49-F238E27FC236}">
                  <a16:creationId xmlns:a16="http://schemas.microsoft.com/office/drawing/2014/main" id="{0AF8BB0C-4D4C-B5B9-ADD3-C02BCAB329D7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75;p17">
              <a:extLst>
                <a:ext uri="{FF2B5EF4-FFF2-40B4-BE49-F238E27FC236}">
                  <a16:creationId xmlns:a16="http://schemas.microsoft.com/office/drawing/2014/main" id="{CD0EB8B6-D8BB-7867-8EEF-7EEDC61F6C62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76;p17">
              <a:extLst>
                <a:ext uri="{FF2B5EF4-FFF2-40B4-BE49-F238E27FC236}">
                  <a16:creationId xmlns:a16="http://schemas.microsoft.com/office/drawing/2014/main" id="{4F0337DF-E15E-D8D3-9F79-5D258FE82A22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477;p17">
              <a:extLst>
                <a:ext uri="{FF2B5EF4-FFF2-40B4-BE49-F238E27FC236}">
                  <a16:creationId xmlns:a16="http://schemas.microsoft.com/office/drawing/2014/main" id="{F9CC9BBE-4179-6B3B-E281-78D0BF016C6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23" name="Google Shape;478;p17">
                <a:extLst>
                  <a:ext uri="{FF2B5EF4-FFF2-40B4-BE49-F238E27FC236}">
                    <a16:creationId xmlns:a16="http://schemas.microsoft.com/office/drawing/2014/main" id="{04B8849C-F586-E407-E06B-87DEEC35656C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479;p17">
                <a:extLst>
                  <a:ext uri="{FF2B5EF4-FFF2-40B4-BE49-F238E27FC236}">
                    <a16:creationId xmlns:a16="http://schemas.microsoft.com/office/drawing/2014/main" id="{F8D8AEF2-FBBA-8E0B-6F40-FACF75015053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6" name="Google Shape;481;p17">
            <a:extLst>
              <a:ext uri="{FF2B5EF4-FFF2-40B4-BE49-F238E27FC236}">
                <a16:creationId xmlns:a16="http://schemas.microsoft.com/office/drawing/2014/main" id="{796C62D8-4E67-71ED-0985-8456C5913FF0}"/>
              </a:ext>
            </a:extLst>
          </p:cNvPr>
          <p:cNvSpPr txBox="1"/>
          <p:nvPr/>
        </p:nvSpPr>
        <p:spPr>
          <a:xfrm>
            <a:off x="-130628" y="3393623"/>
            <a:ext cx="2352500" cy="11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consistency before/after migration</a:t>
            </a:r>
          </a:p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Relationships preserved, no corruption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27" name="Google Shape;482;p17">
            <a:extLst>
              <a:ext uri="{FF2B5EF4-FFF2-40B4-BE49-F238E27FC236}">
                <a16:creationId xmlns:a16="http://schemas.microsoft.com/office/drawing/2014/main" id="{9B18A699-841F-EBF7-7F7A-BDAF8DB394F2}"/>
              </a:ext>
            </a:extLst>
          </p:cNvPr>
          <p:cNvSpPr txBox="1"/>
          <p:nvPr/>
        </p:nvSpPr>
        <p:spPr>
          <a:xfrm>
            <a:off x="349560" y="3062225"/>
            <a:ext cx="1872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Migration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28" name="Google Shape;483;p17">
            <a:extLst>
              <a:ext uri="{FF2B5EF4-FFF2-40B4-BE49-F238E27FC236}">
                <a16:creationId xmlns:a16="http://schemas.microsoft.com/office/drawing/2014/main" id="{EFC1CBC8-C092-87E3-3F72-95AE30933026}"/>
              </a:ext>
            </a:extLst>
          </p:cNvPr>
          <p:cNvSpPr/>
          <p:nvPr/>
        </p:nvSpPr>
        <p:spPr>
          <a:xfrm>
            <a:off x="2288147" y="3224575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0" name="Google Shape;485;p17">
            <a:extLst>
              <a:ext uri="{FF2B5EF4-FFF2-40B4-BE49-F238E27FC236}">
                <a16:creationId xmlns:a16="http://schemas.microsoft.com/office/drawing/2014/main" id="{176CC85F-18E8-EC57-2430-86D47E524B30}"/>
              </a:ext>
            </a:extLst>
          </p:cNvPr>
          <p:cNvSpPr txBox="1"/>
          <p:nvPr/>
        </p:nvSpPr>
        <p:spPr>
          <a:xfrm flipH="1">
            <a:off x="6660768" y="3393633"/>
            <a:ext cx="2352498" cy="103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Connectivity, configuration, performance, backups, failover</a:t>
            </a:r>
          </a:p>
        </p:txBody>
      </p:sp>
      <p:sp>
        <p:nvSpPr>
          <p:cNvPr id="631" name="Google Shape;486;p17">
            <a:extLst>
              <a:ext uri="{FF2B5EF4-FFF2-40B4-BE49-F238E27FC236}">
                <a16:creationId xmlns:a16="http://schemas.microsoft.com/office/drawing/2014/main" id="{A42976A7-C75B-95FB-1385-9FE370069E23}"/>
              </a:ext>
            </a:extLst>
          </p:cNvPr>
          <p:cNvSpPr txBox="1"/>
          <p:nvPr/>
        </p:nvSpPr>
        <p:spPr>
          <a:xfrm flipH="1">
            <a:off x="6660883" y="3062225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 Server Validation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2" name="Google Shape;487;p17">
            <a:extLst>
              <a:ext uri="{FF2B5EF4-FFF2-40B4-BE49-F238E27FC236}">
                <a16:creationId xmlns:a16="http://schemas.microsoft.com/office/drawing/2014/main" id="{0855BD0C-93D0-BC29-9D41-09B892AB3256}"/>
              </a:ext>
            </a:extLst>
          </p:cNvPr>
          <p:cNvSpPr/>
          <p:nvPr/>
        </p:nvSpPr>
        <p:spPr>
          <a:xfrm>
            <a:off x="5029397" y="3224575"/>
            <a:ext cx="1610400" cy="839600"/>
          </a:xfrm>
          <a:custGeom>
            <a:avLst/>
            <a:gdLst/>
            <a:ahLst/>
            <a:cxnLst/>
            <a:rect l="l" t="t" r="r" b="b"/>
            <a:pathLst>
              <a:path w="64416" h="33584" extrusionOk="0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8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8EB7B518-3950-0C80-A4A5-932ADE57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408E42CE-0DAD-AAF7-B743-BD023469FFFF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86E662F4-D4BF-C3F3-DCC5-2FE1232FA687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2FC5E4F2-E595-20FD-AE87-CF0748C47213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D50412AE-E129-6BF4-7237-B9C5D0716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403" name="Google Shape;1580;p25">
            <a:extLst>
              <a:ext uri="{FF2B5EF4-FFF2-40B4-BE49-F238E27FC236}">
                <a16:creationId xmlns:a16="http://schemas.microsoft.com/office/drawing/2014/main" id="{F7178D2E-DB5D-11C2-AD4C-E1F7C1B1E6D1}"/>
              </a:ext>
            </a:extLst>
          </p:cNvPr>
          <p:cNvSpPr txBox="1"/>
          <p:nvPr/>
        </p:nvSpPr>
        <p:spPr>
          <a:xfrm>
            <a:off x="3957689" y="2335511"/>
            <a:ext cx="368752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Speed up retrieval speed (SELECT)</a:t>
            </a:r>
            <a:endParaRPr sz="1800" dirty="0">
              <a:solidFill>
                <a:schemeClr val="tx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08" name="Google Shape;1585;p25">
            <a:extLst>
              <a:ext uri="{FF2B5EF4-FFF2-40B4-BE49-F238E27FC236}">
                <a16:creationId xmlns:a16="http://schemas.microsoft.com/office/drawing/2014/main" id="{8A4E539D-7A09-A03C-45B3-1B782DACE639}"/>
              </a:ext>
            </a:extLst>
          </p:cNvPr>
          <p:cNvSpPr txBox="1"/>
          <p:nvPr/>
        </p:nvSpPr>
        <p:spPr>
          <a:xfrm>
            <a:off x="3957690" y="1765114"/>
            <a:ext cx="25554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Specialized data structure</a:t>
            </a:r>
            <a:endParaRPr sz="1800" dirty="0">
              <a:solidFill>
                <a:schemeClr val="tx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40" name="Google Shape;1595;p25">
            <a:extLst>
              <a:ext uri="{FF2B5EF4-FFF2-40B4-BE49-F238E27FC236}">
                <a16:creationId xmlns:a16="http://schemas.microsoft.com/office/drawing/2014/main" id="{3F67D892-A1D0-406F-9923-F72C074241D8}"/>
              </a:ext>
            </a:extLst>
          </p:cNvPr>
          <p:cNvSpPr txBox="1"/>
          <p:nvPr/>
        </p:nvSpPr>
        <p:spPr>
          <a:xfrm>
            <a:off x="3957690" y="2905908"/>
            <a:ext cx="25554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B-Tree</a:t>
            </a:r>
            <a:endParaRPr sz="1800" dirty="0">
              <a:solidFill>
                <a:schemeClr val="tx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42" name="Google Shape;1595;p25">
            <a:extLst>
              <a:ext uri="{FF2B5EF4-FFF2-40B4-BE49-F238E27FC236}">
                <a16:creationId xmlns:a16="http://schemas.microsoft.com/office/drawing/2014/main" id="{7A7FC3C5-B86C-8089-E03D-E8FCD84F02DD}"/>
              </a:ext>
            </a:extLst>
          </p:cNvPr>
          <p:cNvSpPr txBox="1"/>
          <p:nvPr/>
        </p:nvSpPr>
        <p:spPr>
          <a:xfrm>
            <a:off x="3957690" y="3476305"/>
            <a:ext cx="334376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Slow down INSERT, UPDATE, DELETE</a:t>
            </a:r>
            <a:endParaRPr sz="1800" dirty="0">
              <a:solidFill>
                <a:schemeClr val="tx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43" name="Google Shape;1585;p25">
            <a:extLst>
              <a:ext uri="{FF2B5EF4-FFF2-40B4-BE49-F238E27FC236}">
                <a16:creationId xmlns:a16="http://schemas.microsoft.com/office/drawing/2014/main" id="{E99127FA-96B5-C529-229F-D49D80318A5F}"/>
              </a:ext>
            </a:extLst>
          </p:cNvPr>
          <p:cNvSpPr txBox="1"/>
          <p:nvPr/>
        </p:nvSpPr>
        <p:spPr>
          <a:xfrm>
            <a:off x="362537" y="1124725"/>
            <a:ext cx="25554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What is an Index?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44" name="Google Shape;492;p18">
            <a:extLst>
              <a:ext uri="{FF2B5EF4-FFF2-40B4-BE49-F238E27FC236}">
                <a16:creationId xmlns:a16="http://schemas.microsoft.com/office/drawing/2014/main" id="{54586BBE-7888-10BE-BB64-477EA6C329A6}"/>
              </a:ext>
            </a:extLst>
          </p:cNvPr>
          <p:cNvGrpSpPr/>
          <p:nvPr/>
        </p:nvGrpSpPr>
        <p:grpSpPr>
          <a:xfrm>
            <a:off x="2917937" y="1828169"/>
            <a:ext cx="976219" cy="1826996"/>
            <a:chOff x="2493112" y="1257953"/>
            <a:chExt cx="2021531" cy="3005600"/>
          </a:xfrm>
        </p:grpSpPr>
        <p:sp>
          <p:nvSpPr>
            <p:cNvPr id="645" name="Google Shape;493;p18">
              <a:extLst>
                <a:ext uri="{FF2B5EF4-FFF2-40B4-BE49-F238E27FC236}">
                  <a16:creationId xmlns:a16="http://schemas.microsoft.com/office/drawing/2014/main" id="{4F3B28C8-A629-E9B9-CBFF-6FFCB97FD855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646" name="Google Shape;494;p18">
              <a:extLst>
                <a:ext uri="{FF2B5EF4-FFF2-40B4-BE49-F238E27FC236}">
                  <a16:creationId xmlns:a16="http://schemas.microsoft.com/office/drawing/2014/main" id="{A4D75C38-BEDC-2B59-E854-5EAD5E042FFB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495;p18">
              <a:extLst>
                <a:ext uri="{FF2B5EF4-FFF2-40B4-BE49-F238E27FC236}">
                  <a16:creationId xmlns:a16="http://schemas.microsoft.com/office/drawing/2014/main" id="{C50C6137-EE0A-B17B-15FD-596E4E896D60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496;p18">
              <a:extLst>
                <a:ext uri="{FF2B5EF4-FFF2-40B4-BE49-F238E27FC236}">
                  <a16:creationId xmlns:a16="http://schemas.microsoft.com/office/drawing/2014/main" id="{39AB82CB-84A1-528B-5AF4-0DD573BEFD2B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497;p18">
              <a:extLst>
                <a:ext uri="{FF2B5EF4-FFF2-40B4-BE49-F238E27FC236}">
                  <a16:creationId xmlns:a16="http://schemas.microsoft.com/office/drawing/2014/main" id="{1A53E859-7954-05CA-4105-D07E2327089F}"/>
                </a:ext>
              </a:extLst>
            </p:cNvPr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0" name="Google Shape;498;p18">
              <a:extLst>
                <a:ext uri="{FF2B5EF4-FFF2-40B4-BE49-F238E27FC236}">
                  <a16:creationId xmlns:a16="http://schemas.microsoft.com/office/drawing/2014/main" id="{5EEAA550-A520-F5D1-F5F1-B07404D264CA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651" name="Google Shape;499;p18">
              <a:extLst>
                <a:ext uri="{FF2B5EF4-FFF2-40B4-BE49-F238E27FC236}">
                  <a16:creationId xmlns:a16="http://schemas.microsoft.com/office/drawing/2014/main" id="{E0B928C6-AE28-72A5-AEBF-E090317F843E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500;p18">
              <a:extLst>
                <a:ext uri="{FF2B5EF4-FFF2-40B4-BE49-F238E27FC236}">
                  <a16:creationId xmlns:a16="http://schemas.microsoft.com/office/drawing/2014/main" id="{3F2A51A1-405E-E43B-E6B4-E49D562C5B70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501;p18">
              <a:extLst>
                <a:ext uri="{FF2B5EF4-FFF2-40B4-BE49-F238E27FC236}">
                  <a16:creationId xmlns:a16="http://schemas.microsoft.com/office/drawing/2014/main" id="{C3808275-4A23-17B0-0C70-D2D0F367C72B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502;p18">
              <a:extLst>
                <a:ext uri="{FF2B5EF4-FFF2-40B4-BE49-F238E27FC236}">
                  <a16:creationId xmlns:a16="http://schemas.microsoft.com/office/drawing/2014/main" id="{73AC2D03-6369-07F0-7177-D9175379D24A}"/>
                </a:ext>
              </a:extLst>
            </p:cNvPr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433;p17">
            <a:extLst>
              <a:ext uri="{FF2B5EF4-FFF2-40B4-BE49-F238E27FC236}">
                <a16:creationId xmlns:a16="http://schemas.microsoft.com/office/drawing/2014/main" id="{E67715AC-82B2-26FA-6502-D20942E33682}"/>
              </a:ext>
            </a:extLst>
          </p:cNvPr>
          <p:cNvGrpSpPr/>
          <p:nvPr/>
        </p:nvGrpSpPr>
        <p:grpSpPr>
          <a:xfrm>
            <a:off x="1842550" y="1828169"/>
            <a:ext cx="1575270" cy="2119293"/>
            <a:chOff x="3478424" y="1308364"/>
            <a:chExt cx="2187185" cy="2942536"/>
          </a:xfrm>
        </p:grpSpPr>
        <p:sp>
          <p:nvSpPr>
            <p:cNvPr id="3" name="Google Shape;434;p17">
              <a:extLst>
                <a:ext uri="{FF2B5EF4-FFF2-40B4-BE49-F238E27FC236}">
                  <a16:creationId xmlns:a16="http://schemas.microsoft.com/office/drawing/2014/main" id="{4C52EC79-D895-44A3-537B-A5F53F1630BA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5;p17">
              <a:extLst>
                <a:ext uri="{FF2B5EF4-FFF2-40B4-BE49-F238E27FC236}">
                  <a16:creationId xmlns:a16="http://schemas.microsoft.com/office/drawing/2014/main" id="{96BA6349-B110-0F69-D57D-A00772C0373E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436;p17">
              <a:extLst>
                <a:ext uri="{FF2B5EF4-FFF2-40B4-BE49-F238E27FC236}">
                  <a16:creationId xmlns:a16="http://schemas.microsoft.com/office/drawing/2014/main" id="{ABBF99E0-81DC-17FC-7869-0D6E8A43F718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7;p17">
              <a:extLst>
                <a:ext uri="{FF2B5EF4-FFF2-40B4-BE49-F238E27FC236}">
                  <a16:creationId xmlns:a16="http://schemas.microsoft.com/office/drawing/2014/main" id="{144D1510-8E3A-CDC1-9B02-AD2EBBC8105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8;p17">
              <a:extLst>
                <a:ext uri="{FF2B5EF4-FFF2-40B4-BE49-F238E27FC236}">
                  <a16:creationId xmlns:a16="http://schemas.microsoft.com/office/drawing/2014/main" id="{9456046E-379F-6D73-3E85-281F041FDE3E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9;p17">
              <a:extLst>
                <a:ext uri="{FF2B5EF4-FFF2-40B4-BE49-F238E27FC236}">
                  <a16:creationId xmlns:a16="http://schemas.microsoft.com/office/drawing/2014/main" id="{476C131F-057F-D2D4-6D68-F1DF7A186ADF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;p17">
              <a:extLst>
                <a:ext uri="{FF2B5EF4-FFF2-40B4-BE49-F238E27FC236}">
                  <a16:creationId xmlns:a16="http://schemas.microsoft.com/office/drawing/2014/main" id="{BF0484AA-05DD-0BA3-A7B6-942907D9755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1;p17">
              <a:extLst>
                <a:ext uri="{FF2B5EF4-FFF2-40B4-BE49-F238E27FC236}">
                  <a16:creationId xmlns:a16="http://schemas.microsoft.com/office/drawing/2014/main" id="{6E21FF2E-F295-32C7-5EF0-24AE67F16EE5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2;p17">
              <a:extLst>
                <a:ext uri="{FF2B5EF4-FFF2-40B4-BE49-F238E27FC236}">
                  <a16:creationId xmlns:a16="http://schemas.microsoft.com/office/drawing/2014/main" id="{E55A8A91-B5B1-AB0B-417D-D5A4AF50C44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3;p17">
              <a:extLst>
                <a:ext uri="{FF2B5EF4-FFF2-40B4-BE49-F238E27FC236}">
                  <a16:creationId xmlns:a16="http://schemas.microsoft.com/office/drawing/2014/main" id="{4AC3819A-35FD-F2F3-E203-4D5FFE90DA21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4;p17">
              <a:extLst>
                <a:ext uri="{FF2B5EF4-FFF2-40B4-BE49-F238E27FC236}">
                  <a16:creationId xmlns:a16="http://schemas.microsoft.com/office/drawing/2014/main" id="{CD28FF1F-4BA1-4164-EF82-899C107FBC69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5;p17">
              <a:extLst>
                <a:ext uri="{FF2B5EF4-FFF2-40B4-BE49-F238E27FC236}">
                  <a16:creationId xmlns:a16="http://schemas.microsoft.com/office/drawing/2014/main" id="{0E0B2FC4-8572-E1F5-3048-3A249B0EF6EC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6;p17">
              <a:extLst>
                <a:ext uri="{FF2B5EF4-FFF2-40B4-BE49-F238E27FC236}">
                  <a16:creationId xmlns:a16="http://schemas.microsoft.com/office/drawing/2014/main" id="{772DA9A0-9283-4609-FB46-7A93107972F8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7;p17">
              <a:extLst>
                <a:ext uri="{FF2B5EF4-FFF2-40B4-BE49-F238E27FC236}">
                  <a16:creationId xmlns:a16="http://schemas.microsoft.com/office/drawing/2014/main" id="{C96E282B-DDD4-BA08-62F5-2FF0D15DCC5A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8;p17">
              <a:extLst>
                <a:ext uri="{FF2B5EF4-FFF2-40B4-BE49-F238E27FC236}">
                  <a16:creationId xmlns:a16="http://schemas.microsoft.com/office/drawing/2014/main" id="{1863CA7D-DB45-813E-A8B9-D044D181DDBC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9;p17">
              <a:extLst>
                <a:ext uri="{FF2B5EF4-FFF2-40B4-BE49-F238E27FC236}">
                  <a16:creationId xmlns:a16="http://schemas.microsoft.com/office/drawing/2014/main" id="{0315AE0F-9422-DE3B-FA6C-9149BABFF44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0;p17">
              <a:extLst>
                <a:ext uri="{FF2B5EF4-FFF2-40B4-BE49-F238E27FC236}">
                  <a16:creationId xmlns:a16="http://schemas.microsoft.com/office/drawing/2014/main" id="{127BFF2D-B56C-3B7E-CC6B-D0367B08D5F8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1;p17">
              <a:extLst>
                <a:ext uri="{FF2B5EF4-FFF2-40B4-BE49-F238E27FC236}">
                  <a16:creationId xmlns:a16="http://schemas.microsoft.com/office/drawing/2014/main" id="{F19E0ABC-A17C-9B95-FB9B-973D24DB7CEF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2;p17">
              <a:extLst>
                <a:ext uri="{FF2B5EF4-FFF2-40B4-BE49-F238E27FC236}">
                  <a16:creationId xmlns:a16="http://schemas.microsoft.com/office/drawing/2014/main" id="{0029C18C-F36F-35D0-9AA9-D426B5D8C146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17">
              <a:extLst>
                <a:ext uri="{FF2B5EF4-FFF2-40B4-BE49-F238E27FC236}">
                  <a16:creationId xmlns:a16="http://schemas.microsoft.com/office/drawing/2014/main" id="{C5FCE39C-5497-0B76-883F-E28A9E0DD0F1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4;p17">
              <a:extLst>
                <a:ext uri="{FF2B5EF4-FFF2-40B4-BE49-F238E27FC236}">
                  <a16:creationId xmlns:a16="http://schemas.microsoft.com/office/drawing/2014/main" id="{5A56117C-79F3-FC01-093F-0159981D8191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5;p17">
              <a:extLst>
                <a:ext uri="{FF2B5EF4-FFF2-40B4-BE49-F238E27FC236}">
                  <a16:creationId xmlns:a16="http://schemas.microsoft.com/office/drawing/2014/main" id="{2FE1CEAC-40E6-2F37-CB26-B47669648F9B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6;p17">
              <a:extLst>
                <a:ext uri="{FF2B5EF4-FFF2-40B4-BE49-F238E27FC236}">
                  <a16:creationId xmlns:a16="http://schemas.microsoft.com/office/drawing/2014/main" id="{8A773D5A-D9FB-F5EA-6A80-20EF7A147D5F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7;p17">
              <a:extLst>
                <a:ext uri="{FF2B5EF4-FFF2-40B4-BE49-F238E27FC236}">
                  <a16:creationId xmlns:a16="http://schemas.microsoft.com/office/drawing/2014/main" id="{3C026EC5-01EA-B943-9D02-4619D77CE2E2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8;p17">
              <a:extLst>
                <a:ext uri="{FF2B5EF4-FFF2-40B4-BE49-F238E27FC236}">
                  <a16:creationId xmlns:a16="http://schemas.microsoft.com/office/drawing/2014/main" id="{7AC5E21F-1FA0-A6D4-7F19-B43311E785EE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9;p17">
              <a:extLst>
                <a:ext uri="{FF2B5EF4-FFF2-40B4-BE49-F238E27FC236}">
                  <a16:creationId xmlns:a16="http://schemas.microsoft.com/office/drawing/2014/main" id="{E0022C99-541C-B2B7-1939-D062C4F10C75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0;p17">
              <a:extLst>
                <a:ext uri="{FF2B5EF4-FFF2-40B4-BE49-F238E27FC236}">
                  <a16:creationId xmlns:a16="http://schemas.microsoft.com/office/drawing/2014/main" id="{5FBA5878-C0E6-53ED-EE66-D602A5FD3792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1;p17">
              <a:extLst>
                <a:ext uri="{FF2B5EF4-FFF2-40B4-BE49-F238E27FC236}">
                  <a16:creationId xmlns:a16="http://schemas.microsoft.com/office/drawing/2014/main" id="{D164AD3A-3E64-6E12-D631-3AE00A4DFD0A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2;p17">
              <a:extLst>
                <a:ext uri="{FF2B5EF4-FFF2-40B4-BE49-F238E27FC236}">
                  <a16:creationId xmlns:a16="http://schemas.microsoft.com/office/drawing/2014/main" id="{1B5E6432-07B6-7AAB-2A00-8BA3272B3DD5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3;p17">
              <a:extLst>
                <a:ext uri="{FF2B5EF4-FFF2-40B4-BE49-F238E27FC236}">
                  <a16:creationId xmlns:a16="http://schemas.microsoft.com/office/drawing/2014/main" id="{614ED21F-F9E4-3CB8-94A5-986695626FD8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4;p17">
              <a:extLst>
                <a:ext uri="{FF2B5EF4-FFF2-40B4-BE49-F238E27FC236}">
                  <a16:creationId xmlns:a16="http://schemas.microsoft.com/office/drawing/2014/main" id="{CB4A7F60-12D7-D04F-E92B-4E1257F74E65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5;p17">
              <a:extLst>
                <a:ext uri="{FF2B5EF4-FFF2-40B4-BE49-F238E27FC236}">
                  <a16:creationId xmlns:a16="http://schemas.microsoft.com/office/drawing/2014/main" id="{FDC26B1C-DF93-A3AD-0902-D508B8C6B7F1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6;p17">
              <a:extLst>
                <a:ext uri="{FF2B5EF4-FFF2-40B4-BE49-F238E27FC236}">
                  <a16:creationId xmlns:a16="http://schemas.microsoft.com/office/drawing/2014/main" id="{87458894-C720-40D8-6CE2-B4FFD236601B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7;p17">
              <a:extLst>
                <a:ext uri="{FF2B5EF4-FFF2-40B4-BE49-F238E27FC236}">
                  <a16:creationId xmlns:a16="http://schemas.microsoft.com/office/drawing/2014/main" id="{67F5F6C3-BE9A-F0F1-7705-CB428E4F91A2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8;p17">
              <a:extLst>
                <a:ext uri="{FF2B5EF4-FFF2-40B4-BE49-F238E27FC236}">
                  <a16:creationId xmlns:a16="http://schemas.microsoft.com/office/drawing/2014/main" id="{78B9AE2E-4119-E02B-830B-2D84B88C6030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9;p17">
              <a:extLst>
                <a:ext uri="{FF2B5EF4-FFF2-40B4-BE49-F238E27FC236}">
                  <a16:creationId xmlns:a16="http://schemas.microsoft.com/office/drawing/2014/main" id="{318BC5FA-F72B-B842-72C3-60248E1A252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0;p17">
              <a:extLst>
                <a:ext uri="{FF2B5EF4-FFF2-40B4-BE49-F238E27FC236}">
                  <a16:creationId xmlns:a16="http://schemas.microsoft.com/office/drawing/2014/main" id="{07E792E1-3470-F12D-EBC8-6E169D8A55CF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1;p17">
              <a:extLst>
                <a:ext uri="{FF2B5EF4-FFF2-40B4-BE49-F238E27FC236}">
                  <a16:creationId xmlns:a16="http://schemas.microsoft.com/office/drawing/2014/main" id="{8CDDF02F-5D8D-D0E7-B8F4-A5EB679A720E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2;p17">
              <a:extLst>
                <a:ext uri="{FF2B5EF4-FFF2-40B4-BE49-F238E27FC236}">
                  <a16:creationId xmlns:a16="http://schemas.microsoft.com/office/drawing/2014/main" id="{797BA7B5-664E-5202-0F88-F7D958D21D4B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3;p17">
              <a:extLst>
                <a:ext uri="{FF2B5EF4-FFF2-40B4-BE49-F238E27FC236}">
                  <a16:creationId xmlns:a16="http://schemas.microsoft.com/office/drawing/2014/main" id="{7D8F9F3D-8137-24AB-DA55-2BC1F8EE004B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4;p17">
              <a:extLst>
                <a:ext uri="{FF2B5EF4-FFF2-40B4-BE49-F238E27FC236}">
                  <a16:creationId xmlns:a16="http://schemas.microsoft.com/office/drawing/2014/main" id="{A4F12ECF-8FCE-EE6C-4EBE-F845E468089E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;p17">
              <a:extLst>
                <a:ext uri="{FF2B5EF4-FFF2-40B4-BE49-F238E27FC236}">
                  <a16:creationId xmlns:a16="http://schemas.microsoft.com/office/drawing/2014/main" id="{42A0AF4F-CAEA-A665-16B2-978BAEDF33D8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;p17">
              <a:extLst>
                <a:ext uri="{FF2B5EF4-FFF2-40B4-BE49-F238E27FC236}">
                  <a16:creationId xmlns:a16="http://schemas.microsoft.com/office/drawing/2014/main" id="{61DE88FB-7B8D-F79E-D7C7-C27230E58D96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77;p17">
              <a:extLst>
                <a:ext uri="{FF2B5EF4-FFF2-40B4-BE49-F238E27FC236}">
                  <a16:creationId xmlns:a16="http://schemas.microsoft.com/office/drawing/2014/main" id="{C4116F12-EBFF-FEF8-DE1B-27CB70C5324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7" name="Google Shape;478;p17">
                <a:extLst>
                  <a:ext uri="{FF2B5EF4-FFF2-40B4-BE49-F238E27FC236}">
                    <a16:creationId xmlns:a16="http://schemas.microsoft.com/office/drawing/2014/main" id="{4DE15998-F1DE-85E0-727D-D5B42B1D7B42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79;p17">
                <a:extLst>
                  <a:ext uri="{FF2B5EF4-FFF2-40B4-BE49-F238E27FC236}">
                    <a16:creationId xmlns:a16="http://schemas.microsoft.com/office/drawing/2014/main" id="{C03BECCC-6E9E-0481-6B50-0CB0D837B025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57" name="Graphic 656" descr="Badge Question Mark with solid fill">
            <a:extLst>
              <a:ext uri="{FF2B5EF4-FFF2-40B4-BE49-F238E27FC236}">
                <a16:creationId xmlns:a16="http://schemas.microsoft.com/office/drawing/2014/main" id="{408B45CE-CA47-C3FB-5081-33A4567A9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789" y="1083596"/>
            <a:ext cx="415557" cy="415557"/>
          </a:xfrm>
          <a:prstGeom prst="rect">
            <a:avLst/>
          </a:prstGeom>
        </p:spPr>
      </p:pic>
      <p:sp>
        <p:nvSpPr>
          <p:cNvPr id="658" name="Google Shape;291;p17">
            <a:extLst>
              <a:ext uri="{FF2B5EF4-FFF2-40B4-BE49-F238E27FC236}">
                <a16:creationId xmlns:a16="http://schemas.microsoft.com/office/drawing/2014/main" id="{4F664F62-0A08-3862-4274-C648BC484AF0}"/>
              </a:ext>
            </a:extLst>
          </p:cNvPr>
          <p:cNvSpPr txBox="1"/>
          <p:nvPr/>
        </p:nvSpPr>
        <p:spPr>
          <a:xfrm flipH="1">
            <a:off x="774911" y="373351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Index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44769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4FDEA965-0675-D25A-74A8-6F3A5BD61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2;p18">
            <a:extLst>
              <a:ext uri="{FF2B5EF4-FFF2-40B4-BE49-F238E27FC236}">
                <a16:creationId xmlns:a16="http://schemas.microsoft.com/office/drawing/2014/main" id="{4EB6C568-1AD9-D44C-E192-9B5A4F66E17A}"/>
              </a:ext>
            </a:extLst>
          </p:cNvPr>
          <p:cNvGrpSpPr/>
          <p:nvPr/>
        </p:nvGrpSpPr>
        <p:grpSpPr>
          <a:xfrm>
            <a:off x="2630616" y="1257953"/>
            <a:ext cx="2021531" cy="3005600"/>
            <a:chOff x="2493112" y="1257953"/>
            <a:chExt cx="2021531" cy="3005600"/>
          </a:xfrm>
        </p:grpSpPr>
        <p:sp>
          <p:nvSpPr>
            <p:cNvPr id="3" name="Google Shape;493;p18">
              <a:extLst>
                <a:ext uri="{FF2B5EF4-FFF2-40B4-BE49-F238E27FC236}">
                  <a16:creationId xmlns:a16="http://schemas.microsoft.com/office/drawing/2014/main" id="{8A752625-5B06-53EF-C96E-8C800EECF3D6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4" name="Google Shape;494;p18">
              <a:extLst>
                <a:ext uri="{FF2B5EF4-FFF2-40B4-BE49-F238E27FC236}">
                  <a16:creationId xmlns:a16="http://schemas.microsoft.com/office/drawing/2014/main" id="{CA809D71-7AA9-E7AA-CF3C-A169EA2C45B0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495;p18">
              <a:extLst>
                <a:ext uri="{FF2B5EF4-FFF2-40B4-BE49-F238E27FC236}">
                  <a16:creationId xmlns:a16="http://schemas.microsoft.com/office/drawing/2014/main" id="{02CDD9F6-93DF-627D-4D1B-2F73612EAA7F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496;p18">
              <a:extLst>
                <a:ext uri="{FF2B5EF4-FFF2-40B4-BE49-F238E27FC236}">
                  <a16:creationId xmlns:a16="http://schemas.microsoft.com/office/drawing/2014/main" id="{AA882C01-546F-496D-9D4F-BAFD2CAA613B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497;p18">
              <a:extLst>
                <a:ext uri="{FF2B5EF4-FFF2-40B4-BE49-F238E27FC236}">
                  <a16:creationId xmlns:a16="http://schemas.microsoft.com/office/drawing/2014/main" id="{0833E670-C3B6-4045-5932-73765A3006DD}"/>
                </a:ext>
              </a:extLst>
            </p:cNvPr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498;p18">
              <a:extLst>
                <a:ext uri="{FF2B5EF4-FFF2-40B4-BE49-F238E27FC236}">
                  <a16:creationId xmlns:a16="http://schemas.microsoft.com/office/drawing/2014/main" id="{E5A1BF28-3D3D-F94E-79B2-2C82687FF2C3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" name="Google Shape;499;p18">
              <a:extLst>
                <a:ext uri="{FF2B5EF4-FFF2-40B4-BE49-F238E27FC236}">
                  <a16:creationId xmlns:a16="http://schemas.microsoft.com/office/drawing/2014/main" id="{D9C36195-3D5A-98E2-E7A3-50088E14ED68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500;p18">
              <a:extLst>
                <a:ext uri="{FF2B5EF4-FFF2-40B4-BE49-F238E27FC236}">
                  <a16:creationId xmlns:a16="http://schemas.microsoft.com/office/drawing/2014/main" id="{7A682189-D1E0-D135-E9F1-0FF56D2FF8BB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501;p18">
              <a:extLst>
                <a:ext uri="{FF2B5EF4-FFF2-40B4-BE49-F238E27FC236}">
                  <a16:creationId xmlns:a16="http://schemas.microsoft.com/office/drawing/2014/main" id="{03886FF6-D723-36E0-A682-63518464472E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502;p18">
              <a:extLst>
                <a:ext uri="{FF2B5EF4-FFF2-40B4-BE49-F238E27FC236}">
                  <a16:creationId xmlns:a16="http://schemas.microsoft.com/office/drawing/2014/main" id="{8A545468-0A63-057B-5C3C-CFE0EEC95BF9}"/>
                </a:ext>
              </a:extLst>
            </p:cNvPr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" name="Google Shape;572;p18">
            <a:extLst>
              <a:ext uri="{FF2B5EF4-FFF2-40B4-BE49-F238E27FC236}">
                <a16:creationId xmlns:a16="http://schemas.microsoft.com/office/drawing/2014/main" id="{1B22DC43-3AC1-CE4C-9F02-15A4D318AC7E}"/>
              </a:ext>
            </a:extLst>
          </p:cNvPr>
          <p:cNvGrpSpPr/>
          <p:nvPr/>
        </p:nvGrpSpPr>
        <p:grpSpPr>
          <a:xfrm>
            <a:off x="4652147" y="2089872"/>
            <a:ext cx="3735583" cy="581400"/>
            <a:chOff x="4514643" y="2096271"/>
            <a:chExt cx="3735583" cy="581400"/>
          </a:xfrm>
        </p:grpSpPr>
        <p:sp>
          <p:nvSpPr>
            <p:cNvPr id="14" name="Google Shape;573;p18">
              <a:extLst>
                <a:ext uri="{FF2B5EF4-FFF2-40B4-BE49-F238E27FC236}">
                  <a16:creationId xmlns:a16="http://schemas.microsoft.com/office/drawing/2014/main" id="{3DE3E109-EC40-1FD2-258E-D44FBCECC29B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/>
            </a:p>
          </p:txBody>
        </p:sp>
        <p:sp>
          <p:nvSpPr>
            <p:cNvPr id="16" name="Google Shape;575;p18">
              <a:extLst>
                <a:ext uri="{FF2B5EF4-FFF2-40B4-BE49-F238E27FC236}">
                  <a16:creationId xmlns:a16="http://schemas.microsoft.com/office/drawing/2014/main" id="{FF52016D-E8ED-F3D9-5E42-7946F4604C7D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8" name="Google Shape;577;p18">
            <a:extLst>
              <a:ext uri="{FF2B5EF4-FFF2-40B4-BE49-F238E27FC236}">
                <a16:creationId xmlns:a16="http://schemas.microsoft.com/office/drawing/2014/main" id="{8F3000B6-7253-EF8A-5600-31BA3C45A3FE}"/>
              </a:ext>
            </a:extLst>
          </p:cNvPr>
          <p:cNvGrpSpPr/>
          <p:nvPr/>
        </p:nvGrpSpPr>
        <p:grpSpPr>
          <a:xfrm>
            <a:off x="4652147" y="3061813"/>
            <a:ext cx="3735583" cy="581400"/>
            <a:chOff x="4514643" y="3061813"/>
            <a:chExt cx="3735583" cy="581400"/>
          </a:xfrm>
        </p:grpSpPr>
        <p:sp>
          <p:nvSpPr>
            <p:cNvPr id="19" name="Google Shape;578;p18">
              <a:extLst>
                <a:ext uri="{FF2B5EF4-FFF2-40B4-BE49-F238E27FC236}">
                  <a16:creationId xmlns:a16="http://schemas.microsoft.com/office/drawing/2014/main" id="{D432267F-50DE-8339-7A1D-D75083034455}"/>
                </a:ext>
              </a:extLst>
            </p:cNvPr>
            <p:cNvSpPr/>
            <p:nvPr/>
          </p:nvSpPr>
          <p:spPr>
            <a:xfrm>
              <a:off x="4514643" y="3061813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III</a:t>
              </a:r>
              <a:endParaRPr lang="en-US" sz="2400" dirty="0"/>
            </a:p>
          </p:txBody>
        </p:sp>
        <p:sp>
          <p:nvSpPr>
            <p:cNvPr id="21" name="Google Shape;580;p18">
              <a:extLst>
                <a:ext uri="{FF2B5EF4-FFF2-40B4-BE49-F238E27FC236}">
                  <a16:creationId xmlns:a16="http://schemas.microsoft.com/office/drawing/2014/main" id="{CFA68FFF-924D-E341-87D2-CB2F6FC125F6}"/>
                </a:ext>
              </a:extLst>
            </p:cNvPr>
            <p:cNvSpPr txBox="1"/>
            <p:nvPr/>
          </p:nvSpPr>
          <p:spPr>
            <a:xfrm flipH="1">
              <a:off x="5257426" y="3244353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Types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3" name="Google Shape;582;p18">
            <a:extLst>
              <a:ext uri="{FF2B5EF4-FFF2-40B4-BE49-F238E27FC236}">
                <a16:creationId xmlns:a16="http://schemas.microsoft.com/office/drawing/2014/main" id="{2140E6F2-B513-EE71-D64A-CCFAB1DB7D31}"/>
              </a:ext>
            </a:extLst>
          </p:cNvPr>
          <p:cNvGrpSpPr/>
          <p:nvPr/>
        </p:nvGrpSpPr>
        <p:grpSpPr>
          <a:xfrm>
            <a:off x="4652147" y="3985788"/>
            <a:ext cx="3735733" cy="581400"/>
            <a:chOff x="4514643" y="3985788"/>
            <a:chExt cx="3735733" cy="581400"/>
          </a:xfrm>
        </p:grpSpPr>
        <p:sp>
          <p:nvSpPr>
            <p:cNvPr id="24" name="Google Shape;583;p18">
              <a:extLst>
                <a:ext uri="{FF2B5EF4-FFF2-40B4-BE49-F238E27FC236}">
                  <a16:creationId xmlns:a16="http://schemas.microsoft.com/office/drawing/2014/main" id="{23AA0BC9-0FD8-934F-84D2-64B7F01B1702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26" name="Google Shape;585;p18">
              <a:extLst>
                <a:ext uri="{FF2B5EF4-FFF2-40B4-BE49-F238E27FC236}">
                  <a16:creationId xmlns:a16="http://schemas.microsoft.com/office/drawing/2014/main" id="{5EA6B3E2-5A8C-13E8-9CB9-D43B0B14F9EE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8" name="Google Shape;587;p18">
            <a:extLst>
              <a:ext uri="{FF2B5EF4-FFF2-40B4-BE49-F238E27FC236}">
                <a16:creationId xmlns:a16="http://schemas.microsoft.com/office/drawing/2014/main" id="{B9C00D77-8988-3029-F349-A0ED3FAF40CF}"/>
              </a:ext>
            </a:extLst>
          </p:cNvPr>
          <p:cNvGrpSpPr/>
          <p:nvPr/>
        </p:nvGrpSpPr>
        <p:grpSpPr>
          <a:xfrm>
            <a:off x="4652147" y="1151512"/>
            <a:ext cx="3735583" cy="581400"/>
            <a:chOff x="4514643" y="1151512"/>
            <a:chExt cx="3735583" cy="581400"/>
          </a:xfrm>
        </p:grpSpPr>
        <p:sp>
          <p:nvSpPr>
            <p:cNvPr id="29" name="Google Shape;588;p18">
              <a:extLst>
                <a:ext uri="{FF2B5EF4-FFF2-40B4-BE49-F238E27FC236}">
                  <a16:creationId xmlns:a16="http://schemas.microsoft.com/office/drawing/2014/main" id="{14A7947F-CF7D-F42F-8686-7B9B9285A969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31" name="Google Shape;590;p18">
              <a:extLst>
                <a:ext uri="{FF2B5EF4-FFF2-40B4-BE49-F238E27FC236}">
                  <a16:creationId xmlns:a16="http://schemas.microsoft.com/office/drawing/2014/main" id="{F1EB34A7-CD36-D86F-2F23-49FC5D829C33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5" name="Google Shape;58;p15">
            <a:extLst>
              <a:ext uri="{FF2B5EF4-FFF2-40B4-BE49-F238E27FC236}">
                <a16:creationId xmlns:a16="http://schemas.microsoft.com/office/drawing/2014/main" id="{D120FA09-AA1A-06FF-A91A-52DE371BEF15}"/>
              </a:ext>
            </a:extLst>
          </p:cNvPr>
          <p:cNvSpPr txBox="1">
            <a:spLocks/>
          </p:cNvSpPr>
          <p:nvPr/>
        </p:nvSpPr>
        <p:spPr>
          <a:xfrm>
            <a:off x="747104" y="193584"/>
            <a:ext cx="7640626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ctr"/>
            <a:r>
              <a:rPr lang="en-GB" sz="2800" dirty="0"/>
              <a:t>Contents</a:t>
            </a:r>
          </a:p>
        </p:txBody>
      </p:sp>
      <p:grpSp>
        <p:nvGrpSpPr>
          <p:cNvPr id="27" name="Google Shape;433;p17">
            <a:extLst>
              <a:ext uri="{FF2B5EF4-FFF2-40B4-BE49-F238E27FC236}">
                <a16:creationId xmlns:a16="http://schemas.microsoft.com/office/drawing/2014/main" id="{C56DCCB5-DD9C-F5F6-516B-33F6BAFD5707}"/>
              </a:ext>
            </a:extLst>
          </p:cNvPr>
          <p:cNvGrpSpPr/>
          <p:nvPr/>
        </p:nvGrpSpPr>
        <p:grpSpPr>
          <a:xfrm>
            <a:off x="1163392" y="1262469"/>
            <a:ext cx="2152618" cy="2896031"/>
            <a:chOff x="3478424" y="1308364"/>
            <a:chExt cx="2187185" cy="2942536"/>
          </a:xfrm>
        </p:grpSpPr>
        <p:sp>
          <p:nvSpPr>
            <p:cNvPr id="30" name="Google Shape;434;p17">
              <a:extLst>
                <a:ext uri="{FF2B5EF4-FFF2-40B4-BE49-F238E27FC236}">
                  <a16:creationId xmlns:a16="http://schemas.microsoft.com/office/drawing/2014/main" id="{B3B2C3AE-EE71-247F-0DE5-8E385FBE15D9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5;p17">
              <a:extLst>
                <a:ext uri="{FF2B5EF4-FFF2-40B4-BE49-F238E27FC236}">
                  <a16:creationId xmlns:a16="http://schemas.microsoft.com/office/drawing/2014/main" id="{3F12A646-482A-CB7C-21B1-FFCB5168123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6;p17">
              <a:extLst>
                <a:ext uri="{FF2B5EF4-FFF2-40B4-BE49-F238E27FC236}">
                  <a16:creationId xmlns:a16="http://schemas.microsoft.com/office/drawing/2014/main" id="{4CCED019-F249-2C9C-8876-B2A883B126BB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7;p17">
              <a:extLst>
                <a:ext uri="{FF2B5EF4-FFF2-40B4-BE49-F238E27FC236}">
                  <a16:creationId xmlns:a16="http://schemas.microsoft.com/office/drawing/2014/main" id="{32A0EAFC-0CD4-510C-4702-01DABF1D5173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8;p17">
              <a:extLst>
                <a:ext uri="{FF2B5EF4-FFF2-40B4-BE49-F238E27FC236}">
                  <a16:creationId xmlns:a16="http://schemas.microsoft.com/office/drawing/2014/main" id="{58A08626-B729-3E21-85DB-A544FE0AD7F2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9;p17">
              <a:extLst>
                <a:ext uri="{FF2B5EF4-FFF2-40B4-BE49-F238E27FC236}">
                  <a16:creationId xmlns:a16="http://schemas.microsoft.com/office/drawing/2014/main" id="{5D7BC029-649C-9BD7-4C2C-13542B352510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0;p17">
              <a:extLst>
                <a:ext uri="{FF2B5EF4-FFF2-40B4-BE49-F238E27FC236}">
                  <a16:creationId xmlns:a16="http://schemas.microsoft.com/office/drawing/2014/main" id="{9F5DFA54-B013-09F4-6D91-E44EABE2C63D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1;p17">
              <a:extLst>
                <a:ext uri="{FF2B5EF4-FFF2-40B4-BE49-F238E27FC236}">
                  <a16:creationId xmlns:a16="http://schemas.microsoft.com/office/drawing/2014/main" id="{BADBD016-7CF5-808B-8CAF-AB2560094C04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2;p17">
              <a:extLst>
                <a:ext uri="{FF2B5EF4-FFF2-40B4-BE49-F238E27FC236}">
                  <a16:creationId xmlns:a16="http://schemas.microsoft.com/office/drawing/2014/main" id="{939CDDA7-A520-112C-BBC7-9372CC0AA58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3;p17">
              <a:extLst>
                <a:ext uri="{FF2B5EF4-FFF2-40B4-BE49-F238E27FC236}">
                  <a16:creationId xmlns:a16="http://schemas.microsoft.com/office/drawing/2014/main" id="{15D92E28-FFA1-1F96-3B58-1F91CA2D9CE4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4;p17">
              <a:extLst>
                <a:ext uri="{FF2B5EF4-FFF2-40B4-BE49-F238E27FC236}">
                  <a16:creationId xmlns:a16="http://schemas.microsoft.com/office/drawing/2014/main" id="{379CE2CE-05AD-84CC-6B3B-B61AD587D4A5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5;p17">
              <a:extLst>
                <a:ext uri="{FF2B5EF4-FFF2-40B4-BE49-F238E27FC236}">
                  <a16:creationId xmlns:a16="http://schemas.microsoft.com/office/drawing/2014/main" id="{81DD0D7F-1E43-A3FF-1B89-F9F1FCE766F6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6;p17">
              <a:extLst>
                <a:ext uri="{FF2B5EF4-FFF2-40B4-BE49-F238E27FC236}">
                  <a16:creationId xmlns:a16="http://schemas.microsoft.com/office/drawing/2014/main" id="{C34F872D-F07E-22D5-3144-72AE25B139C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47;p17">
              <a:extLst>
                <a:ext uri="{FF2B5EF4-FFF2-40B4-BE49-F238E27FC236}">
                  <a16:creationId xmlns:a16="http://schemas.microsoft.com/office/drawing/2014/main" id="{F45D93CE-61E1-7736-B137-C7ED90BCD75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48;p17">
              <a:extLst>
                <a:ext uri="{FF2B5EF4-FFF2-40B4-BE49-F238E27FC236}">
                  <a16:creationId xmlns:a16="http://schemas.microsoft.com/office/drawing/2014/main" id="{A40F7EDD-441F-580D-9A0E-591EAE19D448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49;p17">
              <a:extLst>
                <a:ext uri="{FF2B5EF4-FFF2-40B4-BE49-F238E27FC236}">
                  <a16:creationId xmlns:a16="http://schemas.microsoft.com/office/drawing/2014/main" id="{6C25227B-9E9B-0EBB-FAEC-FB2833D8800F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50;p17">
              <a:extLst>
                <a:ext uri="{FF2B5EF4-FFF2-40B4-BE49-F238E27FC236}">
                  <a16:creationId xmlns:a16="http://schemas.microsoft.com/office/drawing/2014/main" id="{EAF10762-16A6-E4EF-1A9B-874431BF04A0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51;p17">
              <a:extLst>
                <a:ext uri="{FF2B5EF4-FFF2-40B4-BE49-F238E27FC236}">
                  <a16:creationId xmlns:a16="http://schemas.microsoft.com/office/drawing/2014/main" id="{8B90A2C6-33C6-E4C8-008D-EFD823DFDCB4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52;p17">
              <a:extLst>
                <a:ext uri="{FF2B5EF4-FFF2-40B4-BE49-F238E27FC236}">
                  <a16:creationId xmlns:a16="http://schemas.microsoft.com/office/drawing/2014/main" id="{5FAD4B67-2E86-58FA-8864-8B31A0195379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53;p17">
              <a:extLst>
                <a:ext uri="{FF2B5EF4-FFF2-40B4-BE49-F238E27FC236}">
                  <a16:creationId xmlns:a16="http://schemas.microsoft.com/office/drawing/2014/main" id="{10E4494D-ACC8-1F1C-8D16-E67B3102F58F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54;p17">
              <a:extLst>
                <a:ext uri="{FF2B5EF4-FFF2-40B4-BE49-F238E27FC236}">
                  <a16:creationId xmlns:a16="http://schemas.microsoft.com/office/drawing/2014/main" id="{E23A1DB4-2029-85C3-25C9-D0601A0EB69B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55;p17">
              <a:extLst>
                <a:ext uri="{FF2B5EF4-FFF2-40B4-BE49-F238E27FC236}">
                  <a16:creationId xmlns:a16="http://schemas.microsoft.com/office/drawing/2014/main" id="{07DDA850-CA9B-9C29-95A3-22DC9426016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56;p17">
              <a:extLst>
                <a:ext uri="{FF2B5EF4-FFF2-40B4-BE49-F238E27FC236}">
                  <a16:creationId xmlns:a16="http://schemas.microsoft.com/office/drawing/2014/main" id="{F8814A0F-2DC6-93E7-14CE-8288B0D29F5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57;p17">
              <a:extLst>
                <a:ext uri="{FF2B5EF4-FFF2-40B4-BE49-F238E27FC236}">
                  <a16:creationId xmlns:a16="http://schemas.microsoft.com/office/drawing/2014/main" id="{969637AB-EE49-DDB1-3800-8A1B879E0746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58;p17">
              <a:extLst>
                <a:ext uri="{FF2B5EF4-FFF2-40B4-BE49-F238E27FC236}">
                  <a16:creationId xmlns:a16="http://schemas.microsoft.com/office/drawing/2014/main" id="{D6E9CB4A-50EC-9AA2-AA06-3DD9ED14A737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59;p17">
              <a:extLst>
                <a:ext uri="{FF2B5EF4-FFF2-40B4-BE49-F238E27FC236}">
                  <a16:creationId xmlns:a16="http://schemas.microsoft.com/office/drawing/2014/main" id="{2E85CDA0-FF57-2B88-F2E4-B56EED8DDBF4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0;p17">
              <a:extLst>
                <a:ext uri="{FF2B5EF4-FFF2-40B4-BE49-F238E27FC236}">
                  <a16:creationId xmlns:a16="http://schemas.microsoft.com/office/drawing/2014/main" id="{91EF3867-F290-4CFC-AE65-CF2ADD1EFD64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1;p17">
              <a:extLst>
                <a:ext uri="{FF2B5EF4-FFF2-40B4-BE49-F238E27FC236}">
                  <a16:creationId xmlns:a16="http://schemas.microsoft.com/office/drawing/2014/main" id="{ACA82885-1208-44F9-7B07-91315BE9E54F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2;p17">
              <a:extLst>
                <a:ext uri="{FF2B5EF4-FFF2-40B4-BE49-F238E27FC236}">
                  <a16:creationId xmlns:a16="http://schemas.microsoft.com/office/drawing/2014/main" id="{FEC98A21-A619-12E9-F7EA-E6EECA82D10E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3;p17">
              <a:extLst>
                <a:ext uri="{FF2B5EF4-FFF2-40B4-BE49-F238E27FC236}">
                  <a16:creationId xmlns:a16="http://schemas.microsoft.com/office/drawing/2014/main" id="{35C7B7FE-06D8-BDEE-9337-A82B1DA7FDF4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4;p17">
              <a:extLst>
                <a:ext uri="{FF2B5EF4-FFF2-40B4-BE49-F238E27FC236}">
                  <a16:creationId xmlns:a16="http://schemas.microsoft.com/office/drawing/2014/main" id="{9F78F591-D0D1-F402-6535-560363C66AC3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65;p17">
              <a:extLst>
                <a:ext uri="{FF2B5EF4-FFF2-40B4-BE49-F238E27FC236}">
                  <a16:creationId xmlns:a16="http://schemas.microsoft.com/office/drawing/2014/main" id="{93990A84-1EF6-471A-B32D-73D13B3CD701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66;p17">
              <a:extLst>
                <a:ext uri="{FF2B5EF4-FFF2-40B4-BE49-F238E27FC236}">
                  <a16:creationId xmlns:a16="http://schemas.microsoft.com/office/drawing/2014/main" id="{9567663F-430A-96D4-F62B-F9B13C36D38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67;p17">
              <a:extLst>
                <a:ext uri="{FF2B5EF4-FFF2-40B4-BE49-F238E27FC236}">
                  <a16:creationId xmlns:a16="http://schemas.microsoft.com/office/drawing/2014/main" id="{59716C9A-60A9-AB0D-F351-CC6BA1E7D2C9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8;p17">
              <a:extLst>
                <a:ext uri="{FF2B5EF4-FFF2-40B4-BE49-F238E27FC236}">
                  <a16:creationId xmlns:a16="http://schemas.microsoft.com/office/drawing/2014/main" id="{767F5F1E-569C-A7DF-85F3-AD5C504C109D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9;p17">
              <a:extLst>
                <a:ext uri="{FF2B5EF4-FFF2-40B4-BE49-F238E27FC236}">
                  <a16:creationId xmlns:a16="http://schemas.microsoft.com/office/drawing/2014/main" id="{4322255A-D1F8-66D6-D0AB-810320AD4A58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70;p17">
              <a:extLst>
                <a:ext uri="{FF2B5EF4-FFF2-40B4-BE49-F238E27FC236}">
                  <a16:creationId xmlns:a16="http://schemas.microsoft.com/office/drawing/2014/main" id="{CBF6C61C-4752-FFFC-865B-8D3DCB131A2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71;p17">
              <a:extLst>
                <a:ext uri="{FF2B5EF4-FFF2-40B4-BE49-F238E27FC236}">
                  <a16:creationId xmlns:a16="http://schemas.microsoft.com/office/drawing/2014/main" id="{14E88572-23B2-5CAB-C5BC-7977BAC2C696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72;p17">
              <a:extLst>
                <a:ext uri="{FF2B5EF4-FFF2-40B4-BE49-F238E27FC236}">
                  <a16:creationId xmlns:a16="http://schemas.microsoft.com/office/drawing/2014/main" id="{EB5CF928-2298-D0BA-133E-0BDC7584B90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73;p17">
              <a:extLst>
                <a:ext uri="{FF2B5EF4-FFF2-40B4-BE49-F238E27FC236}">
                  <a16:creationId xmlns:a16="http://schemas.microsoft.com/office/drawing/2014/main" id="{59CFB075-66FE-4D3D-1168-71D16CF14606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74;p17">
              <a:extLst>
                <a:ext uri="{FF2B5EF4-FFF2-40B4-BE49-F238E27FC236}">
                  <a16:creationId xmlns:a16="http://schemas.microsoft.com/office/drawing/2014/main" id="{BD903CF7-E946-581C-4CA9-4D5D11FA6FCC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75;p17">
              <a:extLst>
                <a:ext uri="{FF2B5EF4-FFF2-40B4-BE49-F238E27FC236}">
                  <a16:creationId xmlns:a16="http://schemas.microsoft.com/office/drawing/2014/main" id="{6F90A98B-C107-1322-273A-BC9B7249A9FA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76;p17">
              <a:extLst>
                <a:ext uri="{FF2B5EF4-FFF2-40B4-BE49-F238E27FC236}">
                  <a16:creationId xmlns:a16="http://schemas.microsoft.com/office/drawing/2014/main" id="{D22C2267-F622-1CC6-9C80-B3B9E5AB7CA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" name="Google Shape;477;p17">
              <a:extLst>
                <a:ext uri="{FF2B5EF4-FFF2-40B4-BE49-F238E27FC236}">
                  <a16:creationId xmlns:a16="http://schemas.microsoft.com/office/drawing/2014/main" id="{4556C7D8-1116-016F-8C02-B3B1C01CB8C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59" name="Google Shape;478;p17">
                <a:extLst>
                  <a:ext uri="{FF2B5EF4-FFF2-40B4-BE49-F238E27FC236}">
                    <a16:creationId xmlns:a16="http://schemas.microsoft.com/office/drawing/2014/main" id="{94814A2F-E576-0330-7F1C-444AE3A8FF56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79;p17">
                <a:extLst>
                  <a:ext uri="{FF2B5EF4-FFF2-40B4-BE49-F238E27FC236}">
                    <a16:creationId xmlns:a16="http://schemas.microsoft.com/office/drawing/2014/main" id="{AE4F46A0-CA8D-1857-C3F4-AE29A1560F0A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943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18322540-6076-7AFD-6E3F-466B9E1FC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13EADB08-A8B5-7710-9AAC-3C051C370D76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5588C384-2E63-C678-3C69-776FE1C9CD5D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45A407A2-8CA2-926E-F782-B9D0D82A88FB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34DA7165-A171-18C7-9C10-7B1298981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436" name="Google Shape;291;p17">
            <a:extLst>
              <a:ext uri="{FF2B5EF4-FFF2-40B4-BE49-F238E27FC236}">
                <a16:creationId xmlns:a16="http://schemas.microsoft.com/office/drawing/2014/main" id="{9CAF7CEE-4A1F-E005-B812-8D088A8F7055}"/>
              </a:ext>
            </a:extLst>
          </p:cNvPr>
          <p:cNvSpPr txBox="1"/>
          <p:nvPr/>
        </p:nvSpPr>
        <p:spPr>
          <a:xfrm flipH="1">
            <a:off x="774911" y="373351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Index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9" name="Google Shape;433;p17">
            <a:extLst>
              <a:ext uri="{FF2B5EF4-FFF2-40B4-BE49-F238E27FC236}">
                <a16:creationId xmlns:a16="http://schemas.microsoft.com/office/drawing/2014/main" id="{8B25F55C-95B8-762A-97E0-12C0389F6C27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50" name="Google Shape;434;p17">
              <a:extLst>
                <a:ext uri="{FF2B5EF4-FFF2-40B4-BE49-F238E27FC236}">
                  <a16:creationId xmlns:a16="http://schemas.microsoft.com/office/drawing/2014/main" id="{E279FE6A-388E-D8F1-EE06-05F214A85190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35;p17">
              <a:extLst>
                <a:ext uri="{FF2B5EF4-FFF2-40B4-BE49-F238E27FC236}">
                  <a16:creationId xmlns:a16="http://schemas.microsoft.com/office/drawing/2014/main" id="{20ED4970-1CC7-1D4E-EE92-379F5DF7DAFF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36;p17">
              <a:extLst>
                <a:ext uri="{FF2B5EF4-FFF2-40B4-BE49-F238E27FC236}">
                  <a16:creationId xmlns:a16="http://schemas.microsoft.com/office/drawing/2014/main" id="{18A1AC17-DDE2-54CE-0834-35BEC7D41613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37;p17">
              <a:extLst>
                <a:ext uri="{FF2B5EF4-FFF2-40B4-BE49-F238E27FC236}">
                  <a16:creationId xmlns:a16="http://schemas.microsoft.com/office/drawing/2014/main" id="{93A2A730-DCCB-5EFC-0341-AC5B992C857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38;p17">
              <a:extLst>
                <a:ext uri="{FF2B5EF4-FFF2-40B4-BE49-F238E27FC236}">
                  <a16:creationId xmlns:a16="http://schemas.microsoft.com/office/drawing/2014/main" id="{080DE3D1-815E-27CE-162A-2CBDBE76F733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39;p17">
              <a:extLst>
                <a:ext uri="{FF2B5EF4-FFF2-40B4-BE49-F238E27FC236}">
                  <a16:creationId xmlns:a16="http://schemas.microsoft.com/office/drawing/2014/main" id="{3E2A0446-D485-686C-273B-B0D956B1BD9A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0;p17">
              <a:extLst>
                <a:ext uri="{FF2B5EF4-FFF2-40B4-BE49-F238E27FC236}">
                  <a16:creationId xmlns:a16="http://schemas.microsoft.com/office/drawing/2014/main" id="{CE39AFBF-EE19-D62C-8E8A-A69E5A548A2F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1;p17">
              <a:extLst>
                <a:ext uri="{FF2B5EF4-FFF2-40B4-BE49-F238E27FC236}">
                  <a16:creationId xmlns:a16="http://schemas.microsoft.com/office/drawing/2014/main" id="{9B2C395A-B43F-FE63-D3B4-8A074AC9CE2E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2;p17">
              <a:extLst>
                <a:ext uri="{FF2B5EF4-FFF2-40B4-BE49-F238E27FC236}">
                  <a16:creationId xmlns:a16="http://schemas.microsoft.com/office/drawing/2014/main" id="{8FBB4246-B1B2-F8BC-D8C5-937C95A8F881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3;p17">
              <a:extLst>
                <a:ext uri="{FF2B5EF4-FFF2-40B4-BE49-F238E27FC236}">
                  <a16:creationId xmlns:a16="http://schemas.microsoft.com/office/drawing/2014/main" id="{12BCF7C9-898A-16CD-BA4C-67D8B05CB15B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4;p17">
              <a:extLst>
                <a:ext uri="{FF2B5EF4-FFF2-40B4-BE49-F238E27FC236}">
                  <a16:creationId xmlns:a16="http://schemas.microsoft.com/office/drawing/2014/main" id="{80BD5164-9706-BF82-25E0-F3C70BC0034B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5;p17">
              <a:extLst>
                <a:ext uri="{FF2B5EF4-FFF2-40B4-BE49-F238E27FC236}">
                  <a16:creationId xmlns:a16="http://schemas.microsoft.com/office/drawing/2014/main" id="{4E2173A8-D88A-87E9-779F-95B6198C4E94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6;p17">
              <a:extLst>
                <a:ext uri="{FF2B5EF4-FFF2-40B4-BE49-F238E27FC236}">
                  <a16:creationId xmlns:a16="http://schemas.microsoft.com/office/drawing/2014/main" id="{CAEEBA8D-D65E-E425-048A-3736F8560ED3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7;p17">
              <a:extLst>
                <a:ext uri="{FF2B5EF4-FFF2-40B4-BE49-F238E27FC236}">
                  <a16:creationId xmlns:a16="http://schemas.microsoft.com/office/drawing/2014/main" id="{6BD47E99-A6C4-A754-83E7-EAE5B32B1298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48;p17">
              <a:extLst>
                <a:ext uri="{FF2B5EF4-FFF2-40B4-BE49-F238E27FC236}">
                  <a16:creationId xmlns:a16="http://schemas.microsoft.com/office/drawing/2014/main" id="{1ED0D53A-1DF3-ECDD-05CC-6A645BDCCB75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49;p17">
              <a:extLst>
                <a:ext uri="{FF2B5EF4-FFF2-40B4-BE49-F238E27FC236}">
                  <a16:creationId xmlns:a16="http://schemas.microsoft.com/office/drawing/2014/main" id="{51190B32-DB37-2082-5AAC-B1F4CCDFADAC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50;p17">
              <a:extLst>
                <a:ext uri="{FF2B5EF4-FFF2-40B4-BE49-F238E27FC236}">
                  <a16:creationId xmlns:a16="http://schemas.microsoft.com/office/drawing/2014/main" id="{11031219-00D0-02F9-6CDD-71797B621506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51;p17">
              <a:extLst>
                <a:ext uri="{FF2B5EF4-FFF2-40B4-BE49-F238E27FC236}">
                  <a16:creationId xmlns:a16="http://schemas.microsoft.com/office/drawing/2014/main" id="{62BBBAC0-0E48-7A92-9ABC-0A7B23D32541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52;p17">
              <a:extLst>
                <a:ext uri="{FF2B5EF4-FFF2-40B4-BE49-F238E27FC236}">
                  <a16:creationId xmlns:a16="http://schemas.microsoft.com/office/drawing/2014/main" id="{87C029E9-D84A-5DEB-AD2D-C595EE21D033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53;p17">
              <a:extLst>
                <a:ext uri="{FF2B5EF4-FFF2-40B4-BE49-F238E27FC236}">
                  <a16:creationId xmlns:a16="http://schemas.microsoft.com/office/drawing/2014/main" id="{48D4C78E-E109-28EF-19D5-F2B2EB421AD7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54;p17">
              <a:extLst>
                <a:ext uri="{FF2B5EF4-FFF2-40B4-BE49-F238E27FC236}">
                  <a16:creationId xmlns:a16="http://schemas.microsoft.com/office/drawing/2014/main" id="{BEC10FCE-C0F5-71C3-D1DE-19BC8375D8CD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55;p17">
              <a:extLst>
                <a:ext uri="{FF2B5EF4-FFF2-40B4-BE49-F238E27FC236}">
                  <a16:creationId xmlns:a16="http://schemas.microsoft.com/office/drawing/2014/main" id="{CFEE0749-AF27-E57D-F19F-984A09519764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56;p17">
              <a:extLst>
                <a:ext uri="{FF2B5EF4-FFF2-40B4-BE49-F238E27FC236}">
                  <a16:creationId xmlns:a16="http://schemas.microsoft.com/office/drawing/2014/main" id="{0C23EB2C-65DA-1C76-8215-0B5BF6625BE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57;p17">
              <a:extLst>
                <a:ext uri="{FF2B5EF4-FFF2-40B4-BE49-F238E27FC236}">
                  <a16:creationId xmlns:a16="http://schemas.microsoft.com/office/drawing/2014/main" id="{699AE229-DD22-AC0D-937B-13012F0FD498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58;p17">
              <a:extLst>
                <a:ext uri="{FF2B5EF4-FFF2-40B4-BE49-F238E27FC236}">
                  <a16:creationId xmlns:a16="http://schemas.microsoft.com/office/drawing/2014/main" id="{10DE45EE-F681-656A-96DD-29569397AF16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59;p17">
              <a:extLst>
                <a:ext uri="{FF2B5EF4-FFF2-40B4-BE49-F238E27FC236}">
                  <a16:creationId xmlns:a16="http://schemas.microsoft.com/office/drawing/2014/main" id="{82401351-F176-31C9-F0A5-BE3FDC22A32C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60;p17">
              <a:extLst>
                <a:ext uri="{FF2B5EF4-FFF2-40B4-BE49-F238E27FC236}">
                  <a16:creationId xmlns:a16="http://schemas.microsoft.com/office/drawing/2014/main" id="{358B84D4-0518-A290-FBA3-E185A93109D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1;p17">
              <a:extLst>
                <a:ext uri="{FF2B5EF4-FFF2-40B4-BE49-F238E27FC236}">
                  <a16:creationId xmlns:a16="http://schemas.microsoft.com/office/drawing/2014/main" id="{9AF767B6-21D7-B5A5-7341-7053B5682D60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2;p17">
              <a:extLst>
                <a:ext uri="{FF2B5EF4-FFF2-40B4-BE49-F238E27FC236}">
                  <a16:creationId xmlns:a16="http://schemas.microsoft.com/office/drawing/2014/main" id="{90FADE26-30F8-4793-66EE-9DCAB4678693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3;p17">
              <a:extLst>
                <a:ext uri="{FF2B5EF4-FFF2-40B4-BE49-F238E27FC236}">
                  <a16:creationId xmlns:a16="http://schemas.microsoft.com/office/drawing/2014/main" id="{915E51A3-91E3-1CEE-8014-268FDA02ED20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4;p17">
              <a:extLst>
                <a:ext uri="{FF2B5EF4-FFF2-40B4-BE49-F238E27FC236}">
                  <a16:creationId xmlns:a16="http://schemas.microsoft.com/office/drawing/2014/main" id="{B41068C6-F888-0082-02FD-7967D7A5E41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65;p17">
              <a:extLst>
                <a:ext uri="{FF2B5EF4-FFF2-40B4-BE49-F238E27FC236}">
                  <a16:creationId xmlns:a16="http://schemas.microsoft.com/office/drawing/2014/main" id="{F2CFB813-CD6E-E1E7-35C3-D08E675D15A8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66;p17">
              <a:extLst>
                <a:ext uri="{FF2B5EF4-FFF2-40B4-BE49-F238E27FC236}">
                  <a16:creationId xmlns:a16="http://schemas.microsoft.com/office/drawing/2014/main" id="{717292A7-0D2A-8025-3A4A-27FE2F0BE12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7;p17">
              <a:extLst>
                <a:ext uri="{FF2B5EF4-FFF2-40B4-BE49-F238E27FC236}">
                  <a16:creationId xmlns:a16="http://schemas.microsoft.com/office/drawing/2014/main" id="{AE79D921-7E8C-5F3C-C02F-89F45B464D57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8;p17">
              <a:extLst>
                <a:ext uri="{FF2B5EF4-FFF2-40B4-BE49-F238E27FC236}">
                  <a16:creationId xmlns:a16="http://schemas.microsoft.com/office/drawing/2014/main" id="{681BA27A-C3F6-F883-F5E2-2442AA4E3381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9;p17">
              <a:extLst>
                <a:ext uri="{FF2B5EF4-FFF2-40B4-BE49-F238E27FC236}">
                  <a16:creationId xmlns:a16="http://schemas.microsoft.com/office/drawing/2014/main" id="{F8B3BA3F-3D83-7B52-E62D-AC5D0B019EF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70;p17">
              <a:extLst>
                <a:ext uri="{FF2B5EF4-FFF2-40B4-BE49-F238E27FC236}">
                  <a16:creationId xmlns:a16="http://schemas.microsoft.com/office/drawing/2014/main" id="{2CD4BD86-6792-70A7-7F08-373F3724B034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71;p17">
              <a:extLst>
                <a:ext uri="{FF2B5EF4-FFF2-40B4-BE49-F238E27FC236}">
                  <a16:creationId xmlns:a16="http://schemas.microsoft.com/office/drawing/2014/main" id="{2048AFA8-AF87-A313-6D98-820459118482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72;p17">
              <a:extLst>
                <a:ext uri="{FF2B5EF4-FFF2-40B4-BE49-F238E27FC236}">
                  <a16:creationId xmlns:a16="http://schemas.microsoft.com/office/drawing/2014/main" id="{4903636B-D923-D8A7-18AB-9883C345FE5F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73;p17">
              <a:extLst>
                <a:ext uri="{FF2B5EF4-FFF2-40B4-BE49-F238E27FC236}">
                  <a16:creationId xmlns:a16="http://schemas.microsoft.com/office/drawing/2014/main" id="{46E3719D-0912-781E-3B72-3B8FF62A3425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74;p17">
              <a:extLst>
                <a:ext uri="{FF2B5EF4-FFF2-40B4-BE49-F238E27FC236}">
                  <a16:creationId xmlns:a16="http://schemas.microsoft.com/office/drawing/2014/main" id="{2892E0EA-0342-5EAD-979B-E9DB7BDC0481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75;p17">
              <a:extLst>
                <a:ext uri="{FF2B5EF4-FFF2-40B4-BE49-F238E27FC236}">
                  <a16:creationId xmlns:a16="http://schemas.microsoft.com/office/drawing/2014/main" id="{CDBBD176-F2A7-B4DB-28E4-01A835F7B864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76;p17">
              <a:extLst>
                <a:ext uri="{FF2B5EF4-FFF2-40B4-BE49-F238E27FC236}">
                  <a16:creationId xmlns:a16="http://schemas.microsoft.com/office/drawing/2014/main" id="{25B45882-38C8-C6DE-911F-56935638524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477;p17">
              <a:extLst>
                <a:ext uri="{FF2B5EF4-FFF2-40B4-BE49-F238E27FC236}">
                  <a16:creationId xmlns:a16="http://schemas.microsoft.com/office/drawing/2014/main" id="{3B6F43F6-2015-E128-6FB8-4293E18EEB91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61" name="Google Shape;478;p17">
                <a:extLst>
                  <a:ext uri="{FF2B5EF4-FFF2-40B4-BE49-F238E27FC236}">
                    <a16:creationId xmlns:a16="http://schemas.microsoft.com/office/drawing/2014/main" id="{C35D9694-B7C5-25F7-F5C7-1E020E5438E3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79;p17">
                <a:extLst>
                  <a:ext uri="{FF2B5EF4-FFF2-40B4-BE49-F238E27FC236}">
                    <a16:creationId xmlns:a16="http://schemas.microsoft.com/office/drawing/2014/main" id="{5761690D-52A6-DF60-9184-568B2AEB1C03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" name="Google Shape;1202;p22">
            <a:extLst>
              <a:ext uri="{FF2B5EF4-FFF2-40B4-BE49-F238E27FC236}">
                <a16:creationId xmlns:a16="http://schemas.microsoft.com/office/drawing/2014/main" id="{A86BF34A-95FF-53D9-84E6-403F539AB3DA}"/>
              </a:ext>
            </a:extLst>
          </p:cNvPr>
          <p:cNvSpPr txBox="1"/>
          <p:nvPr/>
        </p:nvSpPr>
        <p:spPr>
          <a:xfrm>
            <a:off x="0" y="2201435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Ensure indexes exist on </a:t>
            </a:r>
            <a:r>
              <a:rPr lang="en-US" b="1" dirty="0"/>
              <a:t>frequently filtered (WHERE)</a:t>
            </a:r>
            <a:r>
              <a:rPr lang="en-US" dirty="0"/>
              <a:t> columns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64" name="Google Shape;1205;p22">
            <a:extLst>
              <a:ext uri="{FF2B5EF4-FFF2-40B4-BE49-F238E27FC236}">
                <a16:creationId xmlns:a16="http://schemas.microsoft.com/office/drawing/2014/main" id="{FAEAA1AA-D9B9-AA76-FB73-A22E13181DA7}"/>
              </a:ext>
            </a:extLst>
          </p:cNvPr>
          <p:cNvSpPr txBox="1"/>
          <p:nvPr/>
        </p:nvSpPr>
        <p:spPr>
          <a:xfrm>
            <a:off x="0" y="1214881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Compare query performance </a:t>
            </a:r>
            <a:r>
              <a:rPr lang="en-US" b="1" dirty="0"/>
              <a:t>with vs. without indexes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65" name="Google Shape;1208;p22">
            <a:extLst>
              <a:ext uri="{FF2B5EF4-FFF2-40B4-BE49-F238E27FC236}">
                <a16:creationId xmlns:a16="http://schemas.microsoft.com/office/drawing/2014/main" id="{4B785109-216C-7D0C-8080-AE079E3FDDBA}"/>
              </a:ext>
            </a:extLst>
          </p:cNvPr>
          <p:cNvSpPr txBox="1"/>
          <p:nvPr/>
        </p:nvSpPr>
        <p:spPr>
          <a:xfrm>
            <a:off x="510" y="3256035"/>
            <a:ext cx="334115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fontAlgn="base"/>
            <a:r>
              <a:rPr lang="en-US" dirty="0"/>
              <a:t>Check index impact on </a:t>
            </a:r>
            <a:r>
              <a:rPr lang="en-US" b="1" dirty="0"/>
              <a:t>INSERT/UPDATE/DELETE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6" name="Google Shape;1211;p22">
            <a:extLst>
              <a:ext uri="{FF2B5EF4-FFF2-40B4-BE49-F238E27FC236}">
                <a16:creationId xmlns:a16="http://schemas.microsoft.com/office/drawing/2014/main" id="{9B89A54D-D8BA-1BC3-8038-B5377FA54C0E}"/>
              </a:ext>
            </a:extLst>
          </p:cNvPr>
          <p:cNvSpPr txBox="1"/>
          <p:nvPr/>
        </p:nvSpPr>
        <p:spPr>
          <a:xfrm>
            <a:off x="5843912" y="2201435"/>
            <a:ext cx="3300088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Ensure </a:t>
            </a:r>
            <a:r>
              <a:rPr lang="en-US" b="1" dirty="0"/>
              <a:t>optimal column order</a:t>
            </a:r>
            <a:r>
              <a:rPr lang="en-US" dirty="0"/>
              <a:t> in composite indexes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67" name="Google Shape;1214;p22">
            <a:extLst>
              <a:ext uri="{FF2B5EF4-FFF2-40B4-BE49-F238E27FC236}">
                <a16:creationId xmlns:a16="http://schemas.microsoft.com/office/drawing/2014/main" id="{578412E7-EE8C-B254-A4CC-5D10DF388731}"/>
              </a:ext>
            </a:extLst>
          </p:cNvPr>
          <p:cNvSpPr txBox="1"/>
          <p:nvPr/>
        </p:nvSpPr>
        <p:spPr>
          <a:xfrm>
            <a:off x="5843912" y="1214881"/>
            <a:ext cx="3300088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dirty="0"/>
              <a:t>Test queries using </a:t>
            </a:r>
            <a:r>
              <a:rPr lang="en-US" b="1" dirty="0"/>
              <a:t>covering indexes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68" name="Google Shape;1217;p22">
            <a:extLst>
              <a:ext uri="{FF2B5EF4-FFF2-40B4-BE49-F238E27FC236}">
                <a16:creationId xmlns:a16="http://schemas.microsoft.com/office/drawing/2014/main" id="{6011716F-D3C1-7121-F852-B1D510F87587}"/>
              </a:ext>
            </a:extLst>
          </p:cNvPr>
          <p:cNvSpPr txBox="1"/>
          <p:nvPr/>
        </p:nvSpPr>
        <p:spPr>
          <a:xfrm>
            <a:off x="5843912" y="3187989"/>
            <a:ext cx="3299578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Check index usage in </a:t>
            </a:r>
            <a:r>
              <a:rPr lang="en-US" b="1" dirty="0"/>
              <a:t>JOIN operations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69" name="Google Shape;1220;p22">
            <a:extLst>
              <a:ext uri="{FF2B5EF4-FFF2-40B4-BE49-F238E27FC236}">
                <a16:creationId xmlns:a16="http://schemas.microsoft.com/office/drawing/2014/main" id="{1121BFE7-E0DC-60AA-F372-D0112F26C1A6}"/>
              </a:ext>
            </a:extLst>
          </p:cNvPr>
          <p:cNvSpPr txBox="1"/>
          <p:nvPr/>
        </p:nvSpPr>
        <p:spPr>
          <a:xfrm>
            <a:off x="0" y="4220215"/>
            <a:ext cx="335772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Verify </a:t>
            </a:r>
            <a:r>
              <a:rPr lang="en-US" b="1" dirty="0"/>
              <a:t>composite indexes</a:t>
            </a:r>
            <a:r>
              <a:rPr lang="en-US" dirty="0"/>
              <a:t> match multi-column queries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70" name="Google Shape;1223;p22">
            <a:extLst>
              <a:ext uri="{FF2B5EF4-FFF2-40B4-BE49-F238E27FC236}">
                <a16:creationId xmlns:a16="http://schemas.microsoft.com/office/drawing/2014/main" id="{BF093047-FE2F-2692-7B8E-7A36D57AA7D3}"/>
              </a:ext>
            </a:extLst>
          </p:cNvPr>
          <p:cNvSpPr txBox="1"/>
          <p:nvPr/>
        </p:nvSpPr>
        <p:spPr>
          <a:xfrm>
            <a:off x="5843912" y="4174543"/>
            <a:ext cx="3299578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Remove </a:t>
            </a:r>
            <a:r>
              <a:rPr lang="en-US" b="1" dirty="0"/>
              <a:t>redundant or unused</a:t>
            </a:r>
            <a:r>
              <a:rPr lang="en-US" dirty="0"/>
              <a:t> indexes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171" name="Google Shape;1224;p22">
            <a:extLst>
              <a:ext uri="{FF2B5EF4-FFF2-40B4-BE49-F238E27FC236}">
                <a16:creationId xmlns:a16="http://schemas.microsoft.com/office/drawing/2014/main" id="{59853897-407A-3985-4CF4-B52A335B382E}"/>
              </a:ext>
            </a:extLst>
          </p:cNvPr>
          <p:cNvGrpSpPr/>
          <p:nvPr/>
        </p:nvGrpSpPr>
        <p:grpSpPr>
          <a:xfrm>
            <a:off x="3355092" y="1398931"/>
            <a:ext cx="1285828" cy="2997195"/>
            <a:chOff x="2677484" y="1099806"/>
            <a:chExt cx="1919241" cy="2997195"/>
          </a:xfrm>
        </p:grpSpPr>
        <p:cxnSp>
          <p:nvCxnSpPr>
            <p:cNvPr id="172" name="Google Shape;1225;p22">
              <a:extLst>
                <a:ext uri="{FF2B5EF4-FFF2-40B4-BE49-F238E27FC236}">
                  <a16:creationId xmlns:a16="http://schemas.microsoft.com/office/drawing/2014/main" id="{6EC8CFCA-ED51-8451-A0CE-54287EDE5B3E}"/>
                </a:ext>
              </a:extLst>
            </p:cNvPr>
            <p:cNvCxnSpPr/>
            <p:nvPr/>
          </p:nvCxnSpPr>
          <p:spPr>
            <a:xfrm rot="1803274">
              <a:off x="2721582" y="2086353"/>
              <a:ext cx="2010285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3" name="Google Shape;1226;p22">
              <a:extLst>
                <a:ext uri="{FF2B5EF4-FFF2-40B4-BE49-F238E27FC236}">
                  <a16:creationId xmlns:a16="http://schemas.microsoft.com/office/drawing/2014/main" id="{7BAB49FE-D9F3-8196-A94E-F0F5F85FE061}"/>
                </a:ext>
              </a:extLst>
            </p:cNvPr>
            <p:cNvGrpSpPr/>
            <p:nvPr/>
          </p:nvGrpSpPr>
          <p:grpSpPr>
            <a:xfrm>
              <a:off x="2677484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75" name="Google Shape;1227;p22">
                <a:extLst>
                  <a:ext uri="{FF2B5EF4-FFF2-40B4-BE49-F238E27FC236}">
                    <a16:creationId xmlns:a16="http://schemas.microsoft.com/office/drawing/2014/main" id="{4ABFAA25-C245-819F-419E-5D77289E7BE5}"/>
                  </a:ext>
                </a:extLst>
              </p:cNvPr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228;p22">
                <a:extLst>
                  <a:ext uri="{FF2B5EF4-FFF2-40B4-BE49-F238E27FC236}">
                    <a16:creationId xmlns:a16="http://schemas.microsoft.com/office/drawing/2014/main" id="{01D12134-AE5A-4C02-E770-A60F14D00E74}"/>
                  </a:ext>
                </a:extLst>
              </p:cNvPr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229;p22">
                <a:extLst>
                  <a:ext uri="{FF2B5EF4-FFF2-40B4-BE49-F238E27FC236}">
                    <a16:creationId xmlns:a16="http://schemas.microsoft.com/office/drawing/2014/main" id="{C27D33CB-EA06-50DC-1AD7-4D2893833BA5}"/>
                  </a:ext>
                </a:extLst>
              </p:cNvPr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230;p22">
                <a:extLst>
                  <a:ext uri="{FF2B5EF4-FFF2-40B4-BE49-F238E27FC236}">
                    <a16:creationId xmlns:a16="http://schemas.microsoft.com/office/drawing/2014/main" id="{FF271E97-5CB6-9C5E-4308-EE8FDB37BF21}"/>
                  </a:ext>
                </a:extLst>
              </p:cNvPr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231;p22">
                <a:extLst>
                  <a:ext uri="{FF2B5EF4-FFF2-40B4-BE49-F238E27FC236}">
                    <a16:creationId xmlns:a16="http://schemas.microsoft.com/office/drawing/2014/main" id="{D6FD5E7F-16EF-330F-2697-61889C07C8C1}"/>
                  </a:ext>
                </a:extLst>
              </p:cNvPr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232;p22">
                <a:extLst>
                  <a:ext uri="{FF2B5EF4-FFF2-40B4-BE49-F238E27FC236}">
                    <a16:creationId xmlns:a16="http://schemas.microsoft.com/office/drawing/2014/main" id="{9B9ACDEA-4080-B2FC-D9F0-D64D76D487B0}"/>
                  </a:ext>
                </a:extLst>
              </p:cNvPr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233;p22">
                <a:extLst>
                  <a:ext uri="{FF2B5EF4-FFF2-40B4-BE49-F238E27FC236}">
                    <a16:creationId xmlns:a16="http://schemas.microsoft.com/office/drawing/2014/main" id="{DBAF2453-0622-C977-81B9-44312D1BB7CE}"/>
                  </a:ext>
                </a:extLst>
              </p:cNvPr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234;p22">
                <a:extLst>
                  <a:ext uri="{FF2B5EF4-FFF2-40B4-BE49-F238E27FC236}">
                    <a16:creationId xmlns:a16="http://schemas.microsoft.com/office/drawing/2014/main" id="{4E8EE8A6-D596-E192-52E5-136AA54EEDE1}"/>
                  </a:ext>
                </a:extLst>
              </p:cNvPr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235;p22">
                <a:extLst>
                  <a:ext uri="{FF2B5EF4-FFF2-40B4-BE49-F238E27FC236}">
                    <a16:creationId xmlns:a16="http://schemas.microsoft.com/office/drawing/2014/main" id="{17FDD2BA-23A3-DE5F-6647-281F038A50B9}"/>
                  </a:ext>
                </a:extLst>
              </p:cNvPr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236;p22">
                <a:extLst>
                  <a:ext uri="{FF2B5EF4-FFF2-40B4-BE49-F238E27FC236}">
                    <a16:creationId xmlns:a16="http://schemas.microsoft.com/office/drawing/2014/main" id="{5BAAA8FA-9CD8-E843-E6A1-D98F9E07DF78}"/>
                  </a:ext>
                </a:extLst>
              </p:cNvPr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74" name="Google Shape;1237;p22">
              <a:extLst>
                <a:ext uri="{FF2B5EF4-FFF2-40B4-BE49-F238E27FC236}">
                  <a16:creationId xmlns:a16="http://schemas.microsoft.com/office/drawing/2014/main" id="{D51C06AB-8F26-82E8-D1E6-030AAF6AC900}"/>
                </a:ext>
              </a:extLst>
            </p:cNvPr>
            <p:cNvCxnSpPr/>
            <p:nvPr/>
          </p:nvCxnSpPr>
          <p:spPr>
            <a:xfrm rot="1803087">
              <a:off x="2721640" y="2086198"/>
              <a:ext cx="2009875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6" name="Google Shape;1238;p22">
            <a:extLst>
              <a:ext uri="{FF2B5EF4-FFF2-40B4-BE49-F238E27FC236}">
                <a16:creationId xmlns:a16="http://schemas.microsoft.com/office/drawing/2014/main" id="{6EAD7D6C-4AC2-5998-2D3B-179CF2124A3C}"/>
              </a:ext>
            </a:extLst>
          </p:cNvPr>
          <p:cNvGrpSpPr/>
          <p:nvPr/>
        </p:nvGrpSpPr>
        <p:grpSpPr>
          <a:xfrm>
            <a:off x="5063071" y="1398931"/>
            <a:ext cx="780840" cy="2997195"/>
            <a:chOff x="5018875" y="1099806"/>
            <a:chExt cx="1443491" cy="2997195"/>
          </a:xfrm>
        </p:grpSpPr>
        <p:cxnSp>
          <p:nvCxnSpPr>
            <p:cNvPr id="187" name="Google Shape;1239;p22">
              <a:extLst>
                <a:ext uri="{FF2B5EF4-FFF2-40B4-BE49-F238E27FC236}">
                  <a16:creationId xmlns:a16="http://schemas.microsoft.com/office/drawing/2014/main" id="{91367D1D-8176-0D8B-3DBE-26B99E8DB964}"/>
                </a:ext>
              </a:extLst>
            </p:cNvPr>
            <p:cNvCxnSpPr/>
            <p:nvPr/>
          </p:nvCxnSpPr>
          <p:spPr>
            <a:xfrm rot="1803116">
              <a:off x="4920869" y="3209079"/>
              <a:ext cx="1458111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8" name="Google Shape;1240;p22">
              <a:extLst>
                <a:ext uri="{FF2B5EF4-FFF2-40B4-BE49-F238E27FC236}">
                  <a16:creationId xmlns:a16="http://schemas.microsoft.com/office/drawing/2014/main" id="{885E3049-2C13-55F2-8663-CC30497D3BFC}"/>
                </a:ext>
              </a:extLst>
            </p:cNvPr>
            <p:cNvGrpSpPr/>
            <p:nvPr/>
          </p:nvGrpSpPr>
          <p:grpSpPr>
            <a:xfrm flipH="1">
              <a:off x="6243012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90" name="Google Shape;1241;p22">
                <a:extLst>
                  <a:ext uri="{FF2B5EF4-FFF2-40B4-BE49-F238E27FC236}">
                    <a16:creationId xmlns:a16="http://schemas.microsoft.com/office/drawing/2014/main" id="{A70BADD7-8675-E9F8-B40C-B083469EB9ED}"/>
                  </a:ext>
                </a:extLst>
              </p:cNvPr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242;p22">
                <a:extLst>
                  <a:ext uri="{FF2B5EF4-FFF2-40B4-BE49-F238E27FC236}">
                    <a16:creationId xmlns:a16="http://schemas.microsoft.com/office/drawing/2014/main" id="{01885994-63F4-9BEB-0B02-BBBF1DE1B100}"/>
                  </a:ext>
                </a:extLst>
              </p:cNvPr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1243;p22">
                <a:extLst>
                  <a:ext uri="{FF2B5EF4-FFF2-40B4-BE49-F238E27FC236}">
                    <a16:creationId xmlns:a16="http://schemas.microsoft.com/office/drawing/2014/main" id="{974E7C4D-F475-6D50-AA38-994D2B60AEC3}"/>
                  </a:ext>
                </a:extLst>
              </p:cNvPr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" name="Google Shape;1244;p22">
                <a:extLst>
                  <a:ext uri="{FF2B5EF4-FFF2-40B4-BE49-F238E27FC236}">
                    <a16:creationId xmlns:a16="http://schemas.microsoft.com/office/drawing/2014/main" id="{EFBEBC89-CBE5-B79F-93C9-4790C82834E8}"/>
                  </a:ext>
                </a:extLst>
              </p:cNvPr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6" name="Google Shape;1245;p22">
                <a:extLst>
                  <a:ext uri="{FF2B5EF4-FFF2-40B4-BE49-F238E27FC236}">
                    <a16:creationId xmlns:a16="http://schemas.microsoft.com/office/drawing/2014/main" id="{21325BAE-5001-84CD-D143-66131A7DAAC1}"/>
                  </a:ext>
                </a:extLst>
              </p:cNvPr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1246;p22">
                <a:extLst>
                  <a:ext uri="{FF2B5EF4-FFF2-40B4-BE49-F238E27FC236}">
                    <a16:creationId xmlns:a16="http://schemas.microsoft.com/office/drawing/2014/main" id="{9A47A00D-2449-942A-C9A3-08BC52346C88}"/>
                  </a:ext>
                </a:extLst>
              </p:cNvPr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" name="Google Shape;1247;p22">
                <a:extLst>
                  <a:ext uri="{FF2B5EF4-FFF2-40B4-BE49-F238E27FC236}">
                    <a16:creationId xmlns:a16="http://schemas.microsoft.com/office/drawing/2014/main" id="{446E6546-17F2-DBB4-867D-C21E48DD31C4}"/>
                  </a:ext>
                </a:extLst>
              </p:cNvPr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0" name="Google Shape;1248;p22">
                <a:extLst>
                  <a:ext uri="{FF2B5EF4-FFF2-40B4-BE49-F238E27FC236}">
                    <a16:creationId xmlns:a16="http://schemas.microsoft.com/office/drawing/2014/main" id="{3096D458-1130-247E-4E4C-EEFEB98A9C18}"/>
                  </a:ext>
                </a:extLst>
              </p:cNvPr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1" name="Google Shape;1249;p22">
                <a:extLst>
                  <a:ext uri="{FF2B5EF4-FFF2-40B4-BE49-F238E27FC236}">
                    <a16:creationId xmlns:a16="http://schemas.microsoft.com/office/drawing/2014/main" id="{616181F7-05AF-252E-D00C-F263253AB6B2}"/>
                  </a:ext>
                </a:extLst>
              </p:cNvPr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2" name="Google Shape;1250;p22">
                <a:extLst>
                  <a:ext uri="{FF2B5EF4-FFF2-40B4-BE49-F238E27FC236}">
                    <a16:creationId xmlns:a16="http://schemas.microsoft.com/office/drawing/2014/main" id="{F908D073-DFDF-47DE-D380-5D7E7E9036C9}"/>
                  </a:ext>
                </a:extLst>
              </p:cNvPr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89" name="Google Shape;1251;p22">
              <a:extLst>
                <a:ext uri="{FF2B5EF4-FFF2-40B4-BE49-F238E27FC236}">
                  <a16:creationId xmlns:a16="http://schemas.microsoft.com/office/drawing/2014/main" id="{3EA4A706-7DB2-7E76-C9DB-3429F20D015F}"/>
                </a:ext>
              </a:extLst>
            </p:cNvPr>
            <p:cNvCxnSpPr/>
            <p:nvPr/>
          </p:nvCxnSpPr>
          <p:spPr>
            <a:xfrm rot="1803116">
              <a:off x="4920871" y="3209075"/>
              <a:ext cx="1458111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3" name="Google Shape;1252;p22">
            <a:extLst>
              <a:ext uri="{FF2B5EF4-FFF2-40B4-BE49-F238E27FC236}">
                <a16:creationId xmlns:a16="http://schemas.microsoft.com/office/drawing/2014/main" id="{A71F2E55-77ED-2D41-503C-832B201E585E}"/>
              </a:ext>
            </a:extLst>
          </p:cNvPr>
          <p:cNvGrpSpPr/>
          <p:nvPr/>
        </p:nvGrpSpPr>
        <p:grpSpPr>
          <a:xfrm>
            <a:off x="3713345" y="1828126"/>
            <a:ext cx="1805712" cy="2084909"/>
            <a:chOff x="3669150" y="1828675"/>
            <a:chExt cx="1805712" cy="2084909"/>
          </a:xfrm>
        </p:grpSpPr>
        <p:sp>
          <p:nvSpPr>
            <p:cNvPr id="664" name="Google Shape;1253;p22">
              <a:extLst>
                <a:ext uri="{FF2B5EF4-FFF2-40B4-BE49-F238E27FC236}">
                  <a16:creationId xmlns:a16="http://schemas.microsoft.com/office/drawing/2014/main" id="{54C800F4-E6D3-D151-8DFE-4FCAC87523FC}"/>
                </a:ext>
              </a:extLst>
            </p:cNvPr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254;p22">
              <a:extLst>
                <a:ext uri="{FF2B5EF4-FFF2-40B4-BE49-F238E27FC236}">
                  <a16:creationId xmlns:a16="http://schemas.microsoft.com/office/drawing/2014/main" id="{7DE9C16A-56DB-EECC-48ED-AE9D073D7BA2}"/>
                </a:ext>
              </a:extLst>
            </p:cNvPr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255;p22">
              <a:extLst>
                <a:ext uri="{FF2B5EF4-FFF2-40B4-BE49-F238E27FC236}">
                  <a16:creationId xmlns:a16="http://schemas.microsoft.com/office/drawing/2014/main" id="{A00EBA0B-83F9-DE68-74F1-62A091ECDB35}"/>
                </a:ext>
              </a:extLst>
            </p:cNvPr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256;p22">
              <a:extLst>
                <a:ext uri="{FF2B5EF4-FFF2-40B4-BE49-F238E27FC236}">
                  <a16:creationId xmlns:a16="http://schemas.microsoft.com/office/drawing/2014/main" id="{7A6E5567-0EF7-755B-8BBE-FF3FE4089A4F}"/>
                </a:ext>
              </a:extLst>
            </p:cNvPr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257;p22">
              <a:extLst>
                <a:ext uri="{FF2B5EF4-FFF2-40B4-BE49-F238E27FC236}">
                  <a16:creationId xmlns:a16="http://schemas.microsoft.com/office/drawing/2014/main" id="{401F1206-3A78-9AB1-B12B-A582AD28DEA1}"/>
                </a:ext>
              </a:extLst>
            </p:cNvPr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258;p22">
              <a:extLst>
                <a:ext uri="{FF2B5EF4-FFF2-40B4-BE49-F238E27FC236}">
                  <a16:creationId xmlns:a16="http://schemas.microsoft.com/office/drawing/2014/main" id="{F69427AC-9DFC-714B-774C-3CEFB8E5EA8E}"/>
                </a:ext>
              </a:extLst>
            </p:cNvPr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259;p22">
              <a:extLst>
                <a:ext uri="{FF2B5EF4-FFF2-40B4-BE49-F238E27FC236}">
                  <a16:creationId xmlns:a16="http://schemas.microsoft.com/office/drawing/2014/main" id="{30AACAE2-34FD-7290-296E-0C0CFCB00B1B}"/>
                </a:ext>
              </a:extLst>
            </p:cNvPr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260;p22">
              <a:extLst>
                <a:ext uri="{FF2B5EF4-FFF2-40B4-BE49-F238E27FC236}">
                  <a16:creationId xmlns:a16="http://schemas.microsoft.com/office/drawing/2014/main" id="{5A06A3DF-79A3-AF90-8521-69A746B49BCF}"/>
                </a:ext>
              </a:extLst>
            </p:cNvPr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261;p22">
              <a:extLst>
                <a:ext uri="{FF2B5EF4-FFF2-40B4-BE49-F238E27FC236}">
                  <a16:creationId xmlns:a16="http://schemas.microsoft.com/office/drawing/2014/main" id="{9E247CBC-A760-D35A-4E6F-E703413C9111}"/>
                </a:ext>
              </a:extLst>
            </p:cNvPr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262;p22">
              <a:extLst>
                <a:ext uri="{FF2B5EF4-FFF2-40B4-BE49-F238E27FC236}">
                  <a16:creationId xmlns:a16="http://schemas.microsoft.com/office/drawing/2014/main" id="{446B6EF1-4E24-5E99-7360-EFF21F17C127}"/>
                </a:ext>
              </a:extLst>
            </p:cNvPr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263;p22">
              <a:extLst>
                <a:ext uri="{FF2B5EF4-FFF2-40B4-BE49-F238E27FC236}">
                  <a16:creationId xmlns:a16="http://schemas.microsoft.com/office/drawing/2014/main" id="{F02674DA-A1B1-FFAA-F751-2B95708DA3FC}"/>
                </a:ext>
              </a:extLst>
            </p:cNvPr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264;p22">
              <a:extLst>
                <a:ext uri="{FF2B5EF4-FFF2-40B4-BE49-F238E27FC236}">
                  <a16:creationId xmlns:a16="http://schemas.microsoft.com/office/drawing/2014/main" id="{9918E329-9949-7C31-2B17-922DBAA712FB}"/>
                </a:ext>
              </a:extLst>
            </p:cNvPr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265;p22">
              <a:extLst>
                <a:ext uri="{FF2B5EF4-FFF2-40B4-BE49-F238E27FC236}">
                  <a16:creationId xmlns:a16="http://schemas.microsoft.com/office/drawing/2014/main" id="{C53B084D-6E32-7C81-0AAF-EBFA17393921}"/>
                </a:ext>
              </a:extLst>
            </p:cNvPr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266;p22">
              <a:extLst>
                <a:ext uri="{FF2B5EF4-FFF2-40B4-BE49-F238E27FC236}">
                  <a16:creationId xmlns:a16="http://schemas.microsoft.com/office/drawing/2014/main" id="{5788F88A-0820-DB88-EB4B-D8998844DE81}"/>
                </a:ext>
              </a:extLst>
            </p:cNvPr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267;p22">
              <a:extLst>
                <a:ext uri="{FF2B5EF4-FFF2-40B4-BE49-F238E27FC236}">
                  <a16:creationId xmlns:a16="http://schemas.microsoft.com/office/drawing/2014/main" id="{0A3518AA-1F1D-C431-33EA-5BFA9FFFD76F}"/>
                </a:ext>
              </a:extLst>
            </p:cNvPr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268;p22">
              <a:extLst>
                <a:ext uri="{FF2B5EF4-FFF2-40B4-BE49-F238E27FC236}">
                  <a16:creationId xmlns:a16="http://schemas.microsoft.com/office/drawing/2014/main" id="{CA11DF04-49E1-58FC-EA40-32C2A4A4D6C7}"/>
                </a:ext>
              </a:extLst>
            </p:cNvPr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69;p22">
              <a:extLst>
                <a:ext uri="{FF2B5EF4-FFF2-40B4-BE49-F238E27FC236}">
                  <a16:creationId xmlns:a16="http://schemas.microsoft.com/office/drawing/2014/main" id="{943790BC-48EA-3C7B-A442-D9C0F194E87F}"/>
                </a:ext>
              </a:extLst>
            </p:cNvPr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270;p22">
              <a:extLst>
                <a:ext uri="{FF2B5EF4-FFF2-40B4-BE49-F238E27FC236}">
                  <a16:creationId xmlns:a16="http://schemas.microsoft.com/office/drawing/2014/main" id="{28697169-E86E-A20F-4096-E04A21DB7A5E}"/>
                </a:ext>
              </a:extLst>
            </p:cNvPr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271;p22">
              <a:extLst>
                <a:ext uri="{FF2B5EF4-FFF2-40B4-BE49-F238E27FC236}">
                  <a16:creationId xmlns:a16="http://schemas.microsoft.com/office/drawing/2014/main" id="{4F2070D7-16CE-AE86-C4B4-32108CDC24EE}"/>
                </a:ext>
              </a:extLst>
            </p:cNvPr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72;p22">
              <a:extLst>
                <a:ext uri="{FF2B5EF4-FFF2-40B4-BE49-F238E27FC236}">
                  <a16:creationId xmlns:a16="http://schemas.microsoft.com/office/drawing/2014/main" id="{D2CF008E-C7F8-84CE-3E3C-ABB1ABC14EF1}"/>
                </a:ext>
              </a:extLst>
            </p:cNvPr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273;p22">
              <a:extLst>
                <a:ext uri="{FF2B5EF4-FFF2-40B4-BE49-F238E27FC236}">
                  <a16:creationId xmlns:a16="http://schemas.microsoft.com/office/drawing/2014/main" id="{463EFA7A-F78A-1941-46F4-4B967C60C002}"/>
                </a:ext>
              </a:extLst>
            </p:cNvPr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274;p22">
              <a:extLst>
                <a:ext uri="{FF2B5EF4-FFF2-40B4-BE49-F238E27FC236}">
                  <a16:creationId xmlns:a16="http://schemas.microsoft.com/office/drawing/2014/main" id="{93D29003-7FA4-75AF-A0B1-5D78D6E140D1}"/>
                </a:ext>
              </a:extLst>
            </p:cNvPr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275;p22">
              <a:extLst>
                <a:ext uri="{FF2B5EF4-FFF2-40B4-BE49-F238E27FC236}">
                  <a16:creationId xmlns:a16="http://schemas.microsoft.com/office/drawing/2014/main" id="{18BC9EDB-FC06-B6F8-CC94-1FF34E5A607E}"/>
                </a:ext>
              </a:extLst>
            </p:cNvPr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276;p22">
              <a:extLst>
                <a:ext uri="{FF2B5EF4-FFF2-40B4-BE49-F238E27FC236}">
                  <a16:creationId xmlns:a16="http://schemas.microsoft.com/office/drawing/2014/main" id="{2DBDACC2-7BF3-ECAA-7825-29ECE5951FAA}"/>
                </a:ext>
              </a:extLst>
            </p:cNvPr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277;p22">
              <a:extLst>
                <a:ext uri="{FF2B5EF4-FFF2-40B4-BE49-F238E27FC236}">
                  <a16:creationId xmlns:a16="http://schemas.microsoft.com/office/drawing/2014/main" id="{9ABB1330-0D45-FC02-EDA6-09B22D396F0A}"/>
                </a:ext>
              </a:extLst>
            </p:cNvPr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278;p22">
              <a:extLst>
                <a:ext uri="{FF2B5EF4-FFF2-40B4-BE49-F238E27FC236}">
                  <a16:creationId xmlns:a16="http://schemas.microsoft.com/office/drawing/2014/main" id="{629538E2-50DF-8890-01E3-EB82B42BFCE6}"/>
                </a:ext>
              </a:extLst>
            </p:cNvPr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279;p22">
              <a:extLst>
                <a:ext uri="{FF2B5EF4-FFF2-40B4-BE49-F238E27FC236}">
                  <a16:creationId xmlns:a16="http://schemas.microsoft.com/office/drawing/2014/main" id="{4E167E3E-8623-F333-5390-7FC50D331505}"/>
                </a:ext>
              </a:extLst>
            </p:cNvPr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280;p22">
              <a:extLst>
                <a:ext uri="{FF2B5EF4-FFF2-40B4-BE49-F238E27FC236}">
                  <a16:creationId xmlns:a16="http://schemas.microsoft.com/office/drawing/2014/main" id="{DBFEC036-2700-94B8-F4ED-854A6BA41939}"/>
                </a:ext>
              </a:extLst>
            </p:cNvPr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281;p22">
              <a:extLst>
                <a:ext uri="{FF2B5EF4-FFF2-40B4-BE49-F238E27FC236}">
                  <a16:creationId xmlns:a16="http://schemas.microsoft.com/office/drawing/2014/main" id="{C2795AC5-6F71-7D38-CEA6-95D01A43E7CD}"/>
                </a:ext>
              </a:extLst>
            </p:cNvPr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282;p22">
              <a:extLst>
                <a:ext uri="{FF2B5EF4-FFF2-40B4-BE49-F238E27FC236}">
                  <a16:creationId xmlns:a16="http://schemas.microsoft.com/office/drawing/2014/main" id="{49AC463A-9DFC-8E5A-62FA-FF353F81F2EB}"/>
                </a:ext>
              </a:extLst>
            </p:cNvPr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283;p22">
              <a:extLst>
                <a:ext uri="{FF2B5EF4-FFF2-40B4-BE49-F238E27FC236}">
                  <a16:creationId xmlns:a16="http://schemas.microsoft.com/office/drawing/2014/main" id="{21CE4CF1-3392-8290-7A37-781760939D5B}"/>
                </a:ext>
              </a:extLst>
            </p:cNvPr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284;p22">
              <a:extLst>
                <a:ext uri="{FF2B5EF4-FFF2-40B4-BE49-F238E27FC236}">
                  <a16:creationId xmlns:a16="http://schemas.microsoft.com/office/drawing/2014/main" id="{94B6C78F-FBE8-EC34-A868-DE8D339F2C28}"/>
                </a:ext>
              </a:extLst>
            </p:cNvPr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285;p22">
              <a:extLst>
                <a:ext uri="{FF2B5EF4-FFF2-40B4-BE49-F238E27FC236}">
                  <a16:creationId xmlns:a16="http://schemas.microsoft.com/office/drawing/2014/main" id="{99D49457-1ACD-00D7-2083-991216505D18}"/>
                </a:ext>
              </a:extLst>
            </p:cNvPr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286;p22">
              <a:extLst>
                <a:ext uri="{FF2B5EF4-FFF2-40B4-BE49-F238E27FC236}">
                  <a16:creationId xmlns:a16="http://schemas.microsoft.com/office/drawing/2014/main" id="{B0A7EDE0-5C77-F1D1-4265-299F1A178664}"/>
                </a:ext>
              </a:extLst>
            </p:cNvPr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287;p22">
              <a:extLst>
                <a:ext uri="{FF2B5EF4-FFF2-40B4-BE49-F238E27FC236}">
                  <a16:creationId xmlns:a16="http://schemas.microsoft.com/office/drawing/2014/main" id="{A328992D-D38B-9D2C-A11F-1EFFD28B0F13}"/>
                </a:ext>
              </a:extLst>
            </p:cNvPr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288;p22">
              <a:extLst>
                <a:ext uri="{FF2B5EF4-FFF2-40B4-BE49-F238E27FC236}">
                  <a16:creationId xmlns:a16="http://schemas.microsoft.com/office/drawing/2014/main" id="{F530B5A0-9D86-5635-C9A0-86A56C29A527}"/>
                </a:ext>
              </a:extLst>
            </p:cNvPr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289;p22">
              <a:extLst>
                <a:ext uri="{FF2B5EF4-FFF2-40B4-BE49-F238E27FC236}">
                  <a16:creationId xmlns:a16="http://schemas.microsoft.com/office/drawing/2014/main" id="{A9C9247F-EF74-2BA5-394B-E29232FE955C}"/>
                </a:ext>
              </a:extLst>
            </p:cNvPr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290;p22">
              <a:extLst>
                <a:ext uri="{FF2B5EF4-FFF2-40B4-BE49-F238E27FC236}">
                  <a16:creationId xmlns:a16="http://schemas.microsoft.com/office/drawing/2014/main" id="{1F36A2A0-F016-A7B5-0A36-A7D4068188C1}"/>
                </a:ext>
              </a:extLst>
            </p:cNvPr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291;p22">
              <a:extLst>
                <a:ext uri="{FF2B5EF4-FFF2-40B4-BE49-F238E27FC236}">
                  <a16:creationId xmlns:a16="http://schemas.microsoft.com/office/drawing/2014/main" id="{C8314C36-87C8-9EAA-E8CB-65651D56495D}"/>
                </a:ext>
              </a:extLst>
            </p:cNvPr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292;p22">
              <a:extLst>
                <a:ext uri="{FF2B5EF4-FFF2-40B4-BE49-F238E27FC236}">
                  <a16:creationId xmlns:a16="http://schemas.microsoft.com/office/drawing/2014/main" id="{4C13A272-64DD-822A-DC63-31E42671AA09}"/>
                </a:ext>
              </a:extLst>
            </p:cNvPr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93;p22">
              <a:extLst>
                <a:ext uri="{FF2B5EF4-FFF2-40B4-BE49-F238E27FC236}">
                  <a16:creationId xmlns:a16="http://schemas.microsoft.com/office/drawing/2014/main" id="{C6158D22-CC20-72DC-B81A-E75EF1F7A586}"/>
                </a:ext>
              </a:extLst>
            </p:cNvPr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294;p22">
              <a:extLst>
                <a:ext uri="{FF2B5EF4-FFF2-40B4-BE49-F238E27FC236}">
                  <a16:creationId xmlns:a16="http://schemas.microsoft.com/office/drawing/2014/main" id="{A18D766F-A403-AC98-53BD-65E7F2BB0C42}"/>
                </a:ext>
              </a:extLst>
            </p:cNvPr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295;p22">
              <a:extLst>
                <a:ext uri="{FF2B5EF4-FFF2-40B4-BE49-F238E27FC236}">
                  <a16:creationId xmlns:a16="http://schemas.microsoft.com/office/drawing/2014/main" id="{F69E7232-CFBC-929F-63CA-DEFC489FA7E6}"/>
                </a:ext>
              </a:extLst>
            </p:cNvPr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296;p22">
              <a:extLst>
                <a:ext uri="{FF2B5EF4-FFF2-40B4-BE49-F238E27FC236}">
                  <a16:creationId xmlns:a16="http://schemas.microsoft.com/office/drawing/2014/main" id="{92A22EDD-2766-FBD1-36FE-C7B139E98AA1}"/>
                </a:ext>
              </a:extLst>
            </p:cNvPr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297;p22">
              <a:extLst>
                <a:ext uri="{FF2B5EF4-FFF2-40B4-BE49-F238E27FC236}">
                  <a16:creationId xmlns:a16="http://schemas.microsoft.com/office/drawing/2014/main" id="{25B06FE5-6063-F175-6C51-D7EF16AFCAB0}"/>
                </a:ext>
              </a:extLst>
            </p:cNvPr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298;p22">
              <a:extLst>
                <a:ext uri="{FF2B5EF4-FFF2-40B4-BE49-F238E27FC236}">
                  <a16:creationId xmlns:a16="http://schemas.microsoft.com/office/drawing/2014/main" id="{69168CF9-9B03-811D-E80E-9ADD010058F2}"/>
                </a:ext>
              </a:extLst>
            </p:cNvPr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299;p22">
              <a:extLst>
                <a:ext uri="{FF2B5EF4-FFF2-40B4-BE49-F238E27FC236}">
                  <a16:creationId xmlns:a16="http://schemas.microsoft.com/office/drawing/2014/main" id="{DACB051D-332C-2C2D-4639-A9933BFDA8C7}"/>
                </a:ext>
              </a:extLst>
            </p:cNvPr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300;p22">
              <a:extLst>
                <a:ext uri="{FF2B5EF4-FFF2-40B4-BE49-F238E27FC236}">
                  <a16:creationId xmlns:a16="http://schemas.microsoft.com/office/drawing/2014/main" id="{AC29A44F-A749-CB24-2BB0-51A2D6464E99}"/>
                </a:ext>
              </a:extLst>
            </p:cNvPr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301;p22">
              <a:extLst>
                <a:ext uri="{FF2B5EF4-FFF2-40B4-BE49-F238E27FC236}">
                  <a16:creationId xmlns:a16="http://schemas.microsoft.com/office/drawing/2014/main" id="{1E3DFA23-78DB-1F5E-E5B2-ACF2810EB08B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302;p22">
              <a:extLst>
                <a:ext uri="{FF2B5EF4-FFF2-40B4-BE49-F238E27FC236}">
                  <a16:creationId xmlns:a16="http://schemas.microsoft.com/office/drawing/2014/main" id="{F28ABE57-7EF4-99ED-E742-F811D1F0086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303;p22">
              <a:extLst>
                <a:ext uri="{FF2B5EF4-FFF2-40B4-BE49-F238E27FC236}">
                  <a16:creationId xmlns:a16="http://schemas.microsoft.com/office/drawing/2014/main" id="{45A43D80-383E-7573-56A6-CFF2701107F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304;p22">
              <a:extLst>
                <a:ext uri="{FF2B5EF4-FFF2-40B4-BE49-F238E27FC236}">
                  <a16:creationId xmlns:a16="http://schemas.microsoft.com/office/drawing/2014/main" id="{15B15069-7862-71BF-856C-E8C8A9A042D6}"/>
                </a:ext>
              </a:extLst>
            </p:cNvPr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305;p22">
              <a:extLst>
                <a:ext uri="{FF2B5EF4-FFF2-40B4-BE49-F238E27FC236}">
                  <a16:creationId xmlns:a16="http://schemas.microsoft.com/office/drawing/2014/main" id="{0412AAFA-923B-8B4F-C729-D0CA018FC956}"/>
                </a:ext>
              </a:extLst>
            </p:cNvPr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306;p22">
              <a:extLst>
                <a:ext uri="{FF2B5EF4-FFF2-40B4-BE49-F238E27FC236}">
                  <a16:creationId xmlns:a16="http://schemas.microsoft.com/office/drawing/2014/main" id="{6D4E8DED-BDAF-E6C5-8962-180F9F427A0E}"/>
                </a:ext>
              </a:extLst>
            </p:cNvPr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307;p22">
              <a:extLst>
                <a:ext uri="{FF2B5EF4-FFF2-40B4-BE49-F238E27FC236}">
                  <a16:creationId xmlns:a16="http://schemas.microsoft.com/office/drawing/2014/main" id="{085638CF-8EF7-59BE-B47B-5094E1E72638}"/>
                </a:ext>
              </a:extLst>
            </p:cNvPr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308;p22">
              <a:extLst>
                <a:ext uri="{FF2B5EF4-FFF2-40B4-BE49-F238E27FC236}">
                  <a16:creationId xmlns:a16="http://schemas.microsoft.com/office/drawing/2014/main" id="{7ADB1169-04DE-9C27-A5B3-097E8E8BF89C}"/>
                </a:ext>
              </a:extLst>
            </p:cNvPr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309;p22">
              <a:extLst>
                <a:ext uri="{FF2B5EF4-FFF2-40B4-BE49-F238E27FC236}">
                  <a16:creationId xmlns:a16="http://schemas.microsoft.com/office/drawing/2014/main" id="{5675069C-70DD-8E94-1197-8F781FC2CEED}"/>
                </a:ext>
              </a:extLst>
            </p:cNvPr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62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41B9A024-8619-EA67-E106-36D024AC8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96804A2A-766D-D0C0-07B5-E28AA31A0EEA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1FDF624B-7FD2-3F3B-2C76-BB04A67E281F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124;p20">
            <a:extLst>
              <a:ext uri="{FF2B5EF4-FFF2-40B4-BE49-F238E27FC236}">
                <a16:creationId xmlns:a16="http://schemas.microsoft.com/office/drawing/2014/main" id="{31614F5F-D1C2-3FB7-E2E1-288B14C85BE1}"/>
              </a:ext>
            </a:extLst>
          </p:cNvPr>
          <p:cNvSpPr txBox="1"/>
          <p:nvPr/>
        </p:nvSpPr>
        <p:spPr>
          <a:xfrm>
            <a:off x="774911" y="343419"/>
            <a:ext cx="2333567" cy="37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Structural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7918F51C-B803-4FB8-3BBC-9ED50107D47D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4E576FF8-B4B6-F84A-3EEF-75A00E8B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416" name="Google Shape;270;p17">
            <a:extLst>
              <a:ext uri="{FF2B5EF4-FFF2-40B4-BE49-F238E27FC236}">
                <a16:creationId xmlns:a16="http://schemas.microsoft.com/office/drawing/2014/main" id="{6B04FCB8-3227-66F5-98B7-E21A318FF57C}"/>
              </a:ext>
            </a:extLst>
          </p:cNvPr>
          <p:cNvSpPr/>
          <p:nvPr/>
        </p:nvSpPr>
        <p:spPr>
          <a:xfrm>
            <a:off x="2288446" y="1620976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7" name="Google Shape;271;p17">
            <a:extLst>
              <a:ext uri="{FF2B5EF4-FFF2-40B4-BE49-F238E27FC236}">
                <a16:creationId xmlns:a16="http://schemas.microsoft.com/office/drawing/2014/main" id="{8F7E83A7-BDDA-D97C-6BB7-267AC16756AD}"/>
              </a:ext>
            </a:extLst>
          </p:cNvPr>
          <p:cNvSpPr/>
          <p:nvPr/>
        </p:nvSpPr>
        <p:spPr>
          <a:xfrm flipH="1">
            <a:off x="5090783" y="1540041"/>
            <a:ext cx="1561250" cy="1443835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8" name="Google Shape;272;p17">
            <a:extLst>
              <a:ext uri="{FF2B5EF4-FFF2-40B4-BE49-F238E27FC236}">
                <a16:creationId xmlns:a16="http://schemas.microsoft.com/office/drawing/2014/main" id="{3418D95B-5755-D76E-C02D-636AE64500D9}"/>
              </a:ext>
            </a:extLst>
          </p:cNvPr>
          <p:cNvSpPr/>
          <p:nvPr/>
        </p:nvSpPr>
        <p:spPr>
          <a:xfrm>
            <a:off x="2288147" y="3224575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9" name="Google Shape;273;p17">
            <a:extLst>
              <a:ext uri="{FF2B5EF4-FFF2-40B4-BE49-F238E27FC236}">
                <a16:creationId xmlns:a16="http://schemas.microsoft.com/office/drawing/2014/main" id="{69F12825-FDF8-E037-A695-2FA015418819}"/>
              </a:ext>
            </a:extLst>
          </p:cNvPr>
          <p:cNvSpPr/>
          <p:nvPr/>
        </p:nvSpPr>
        <p:spPr>
          <a:xfrm>
            <a:off x="5019897" y="3224575"/>
            <a:ext cx="1619900" cy="839600"/>
          </a:xfrm>
          <a:custGeom>
            <a:avLst/>
            <a:gdLst/>
            <a:ahLst/>
            <a:cxnLst/>
            <a:rect l="l" t="t" r="r" b="b"/>
            <a:pathLst>
              <a:path w="64796" h="33584" extrusionOk="0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20" name="Google Shape;274;p17">
            <a:extLst>
              <a:ext uri="{FF2B5EF4-FFF2-40B4-BE49-F238E27FC236}">
                <a16:creationId xmlns:a16="http://schemas.microsoft.com/office/drawing/2014/main" id="{5E9FDE25-F721-40B4-4B09-8C4DA9FDE537}"/>
              </a:ext>
            </a:extLst>
          </p:cNvPr>
          <p:cNvGrpSpPr/>
          <p:nvPr/>
        </p:nvGrpSpPr>
        <p:grpSpPr>
          <a:xfrm>
            <a:off x="3058472" y="2396939"/>
            <a:ext cx="2827819" cy="1666506"/>
            <a:chOff x="3189100" y="2403814"/>
            <a:chExt cx="2827819" cy="1666506"/>
          </a:xfrm>
        </p:grpSpPr>
        <p:cxnSp>
          <p:nvCxnSpPr>
            <p:cNvPr id="421" name="Google Shape;275;p17">
              <a:extLst>
                <a:ext uri="{FF2B5EF4-FFF2-40B4-BE49-F238E27FC236}">
                  <a16:creationId xmlns:a16="http://schemas.microsoft.com/office/drawing/2014/main" id="{FE7F9A7D-9DED-CBBF-50F0-C45E358F757F}"/>
                </a:ext>
              </a:extLst>
            </p:cNvPr>
            <p:cNvCxnSpPr/>
            <p:nvPr/>
          </p:nvCxnSpPr>
          <p:spPr>
            <a:xfrm rot="10800000" flipH="1">
              <a:off x="4380086" y="3097333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76;p17">
              <a:extLst>
                <a:ext uri="{FF2B5EF4-FFF2-40B4-BE49-F238E27FC236}">
                  <a16:creationId xmlns:a16="http://schemas.microsoft.com/office/drawing/2014/main" id="{4505D632-07D9-66C1-20A5-28855E67F09F}"/>
                </a:ext>
              </a:extLst>
            </p:cNvPr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77;p17">
              <a:extLst>
                <a:ext uri="{FF2B5EF4-FFF2-40B4-BE49-F238E27FC236}">
                  <a16:creationId xmlns:a16="http://schemas.microsoft.com/office/drawing/2014/main" id="{0D9B3F50-2F46-4E1D-C7AD-815040BF8D71}"/>
                </a:ext>
              </a:extLst>
            </p:cNvPr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78;p17">
              <a:extLst>
                <a:ext uri="{FF2B5EF4-FFF2-40B4-BE49-F238E27FC236}">
                  <a16:creationId xmlns:a16="http://schemas.microsoft.com/office/drawing/2014/main" id="{BED0F5E0-BE30-DB60-7419-4422D6A79F2A}"/>
                </a:ext>
              </a:extLst>
            </p:cNvPr>
            <p:cNvCxnSpPr/>
            <p:nvPr/>
          </p:nvCxnSpPr>
          <p:spPr>
            <a:xfrm rot="10800000" flipH="1">
              <a:off x="3301997" y="2439067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79;p17">
              <a:extLst>
                <a:ext uri="{FF2B5EF4-FFF2-40B4-BE49-F238E27FC236}">
                  <a16:creationId xmlns:a16="http://schemas.microsoft.com/office/drawing/2014/main" id="{2144BD96-FBC8-2033-AFE6-1E47278F08A0}"/>
                </a:ext>
              </a:extLst>
            </p:cNvPr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80;p17">
              <a:extLst>
                <a:ext uri="{FF2B5EF4-FFF2-40B4-BE49-F238E27FC236}">
                  <a16:creationId xmlns:a16="http://schemas.microsoft.com/office/drawing/2014/main" id="{A8A6D9CC-CEC8-B589-4A12-15C32E7BABB9}"/>
                </a:ext>
              </a:extLst>
            </p:cNvPr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81;p17">
              <a:extLst>
                <a:ext uri="{FF2B5EF4-FFF2-40B4-BE49-F238E27FC236}">
                  <a16:creationId xmlns:a16="http://schemas.microsoft.com/office/drawing/2014/main" id="{E78DAD48-361D-6A5A-B800-8555ABC3C313}"/>
                </a:ext>
              </a:extLst>
            </p:cNvPr>
            <p:cNvCxnSpPr/>
            <p:nvPr/>
          </p:nvCxnSpPr>
          <p:spPr>
            <a:xfrm rot="10800000" flipH="1">
              <a:off x="3301997" y="2438336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82;p17">
              <a:extLst>
                <a:ext uri="{FF2B5EF4-FFF2-40B4-BE49-F238E27FC236}">
                  <a16:creationId xmlns:a16="http://schemas.microsoft.com/office/drawing/2014/main" id="{91ED00BD-FF79-C718-C833-28D37BA8AE4A}"/>
                </a:ext>
              </a:extLst>
            </p:cNvPr>
            <p:cNvCxnSpPr/>
            <p:nvPr/>
          </p:nvCxnSpPr>
          <p:spPr>
            <a:xfrm rot="10800000" flipH="1">
              <a:off x="4422419" y="3069111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284;p17">
            <a:extLst>
              <a:ext uri="{FF2B5EF4-FFF2-40B4-BE49-F238E27FC236}">
                <a16:creationId xmlns:a16="http://schemas.microsoft.com/office/drawing/2014/main" id="{2A9BBA73-3AAE-C035-C714-4556DAC34121}"/>
              </a:ext>
            </a:extLst>
          </p:cNvPr>
          <p:cNvSpPr/>
          <p:nvPr/>
        </p:nvSpPr>
        <p:spPr>
          <a:xfrm>
            <a:off x="2288446" y="1620976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1" name="Google Shape;286;p17">
            <a:extLst>
              <a:ext uri="{FF2B5EF4-FFF2-40B4-BE49-F238E27FC236}">
                <a16:creationId xmlns:a16="http://schemas.microsoft.com/office/drawing/2014/main" id="{6BAF72EE-555E-057E-78B2-75429CEE37AF}"/>
              </a:ext>
            </a:extLst>
          </p:cNvPr>
          <p:cNvSpPr txBox="1"/>
          <p:nvPr/>
        </p:nvSpPr>
        <p:spPr>
          <a:xfrm>
            <a:off x="-130628" y="1870589"/>
            <a:ext cx="2352600" cy="82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Correct tables, columns, data types, constraints, defaults.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2" name="Google Shape;287;p17">
            <a:extLst>
              <a:ext uri="{FF2B5EF4-FFF2-40B4-BE49-F238E27FC236}">
                <a16:creationId xmlns:a16="http://schemas.microsoft.com/office/drawing/2014/main" id="{53F1F9FB-77ED-F607-8F08-01287B6446A3}"/>
              </a:ext>
            </a:extLst>
          </p:cNvPr>
          <p:cNvSpPr txBox="1"/>
          <p:nvPr/>
        </p:nvSpPr>
        <p:spPr>
          <a:xfrm>
            <a:off x="349560" y="1455776"/>
            <a:ext cx="1872300" cy="3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Table and Column Validation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33" name="Google Shape;288;p17">
            <a:extLst>
              <a:ext uri="{FF2B5EF4-FFF2-40B4-BE49-F238E27FC236}">
                <a16:creationId xmlns:a16="http://schemas.microsoft.com/office/drawing/2014/main" id="{BAE351EE-9716-7247-45B8-0AC91068A0A4}"/>
              </a:ext>
            </a:extLst>
          </p:cNvPr>
          <p:cNvSpPr/>
          <p:nvPr/>
        </p:nvSpPr>
        <p:spPr>
          <a:xfrm flipH="1">
            <a:off x="5090783" y="1540042"/>
            <a:ext cx="1561250" cy="1443834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5" name="Google Shape;290;p17">
            <a:extLst>
              <a:ext uri="{FF2B5EF4-FFF2-40B4-BE49-F238E27FC236}">
                <a16:creationId xmlns:a16="http://schemas.microsoft.com/office/drawing/2014/main" id="{D5695FA6-838A-028D-9374-7690DF7B4DE8}"/>
              </a:ext>
            </a:extLst>
          </p:cNvPr>
          <p:cNvSpPr txBox="1"/>
          <p:nvPr/>
        </p:nvSpPr>
        <p:spPr>
          <a:xfrm flipH="1">
            <a:off x="6660670" y="1716649"/>
            <a:ext cx="2620833" cy="103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 usefulness &amp; performance impact</a:t>
            </a:r>
          </a:p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Composite indexes, covering indexes, redundant indexes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6" name="Google Shape;291;p17">
            <a:extLst>
              <a:ext uri="{FF2B5EF4-FFF2-40B4-BE49-F238E27FC236}">
                <a16:creationId xmlns:a16="http://schemas.microsoft.com/office/drawing/2014/main" id="{311A539C-F727-5AAE-3D94-4A283FCEEE31}"/>
              </a:ext>
            </a:extLst>
          </p:cNvPr>
          <p:cNvSpPr txBox="1"/>
          <p:nvPr/>
        </p:nvSpPr>
        <p:spPr>
          <a:xfrm flipH="1">
            <a:off x="6660783" y="1385250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Index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37" name="Google Shape;292;p17">
            <a:extLst>
              <a:ext uri="{FF2B5EF4-FFF2-40B4-BE49-F238E27FC236}">
                <a16:creationId xmlns:a16="http://schemas.microsoft.com/office/drawing/2014/main" id="{B23C977E-8B9B-452F-31A2-D7BD3BFB00CE}"/>
              </a:ext>
            </a:extLst>
          </p:cNvPr>
          <p:cNvGrpSpPr/>
          <p:nvPr/>
        </p:nvGrpSpPr>
        <p:grpSpPr>
          <a:xfrm>
            <a:off x="3832759" y="1399942"/>
            <a:ext cx="1165988" cy="1568666"/>
            <a:chOff x="3478424" y="1308364"/>
            <a:chExt cx="2187185" cy="2942536"/>
          </a:xfrm>
        </p:grpSpPr>
        <p:sp>
          <p:nvSpPr>
            <p:cNvPr id="438" name="Google Shape;293;p17">
              <a:extLst>
                <a:ext uri="{FF2B5EF4-FFF2-40B4-BE49-F238E27FC236}">
                  <a16:creationId xmlns:a16="http://schemas.microsoft.com/office/drawing/2014/main" id="{BD015ABB-6E9F-DD19-C199-860E86CC453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94;p17">
              <a:extLst>
                <a:ext uri="{FF2B5EF4-FFF2-40B4-BE49-F238E27FC236}">
                  <a16:creationId xmlns:a16="http://schemas.microsoft.com/office/drawing/2014/main" id="{83D6F1E0-42A2-2F27-C20A-0AE9F551D48A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95;p17">
              <a:extLst>
                <a:ext uri="{FF2B5EF4-FFF2-40B4-BE49-F238E27FC236}">
                  <a16:creationId xmlns:a16="http://schemas.microsoft.com/office/drawing/2014/main" id="{BEB5A851-DADF-376B-C57D-95FB37F3F4D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96;p17">
              <a:extLst>
                <a:ext uri="{FF2B5EF4-FFF2-40B4-BE49-F238E27FC236}">
                  <a16:creationId xmlns:a16="http://schemas.microsoft.com/office/drawing/2014/main" id="{25E3A801-9793-CAE3-E080-A153E82F62C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97;p17">
              <a:extLst>
                <a:ext uri="{FF2B5EF4-FFF2-40B4-BE49-F238E27FC236}">
                  <a16:creationId xmlns:a16="http://schemas.microsoft.com/office/drawing/2014/main" id="{20281FC3-0B18-9246-73D2-49E9AE5BE4E4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98;p17">
              <a:extLst>
                <a:ext uri="{FF2B5EF4-FFF2-40B4-BE49-F238E27FC236}">
                  <a16:creationId xmlns:a16="http://schemas.microsoft.com/office/drawing/2014/main" id="{B217FE84-F09F-A930-4107-3F88FA889A1B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99;p17">
              <a:extLst>
                <a:ext uri="{FF2B5EF4-FFF2-40B4-BE49-F238E27FC236}">
                  <a16:creationId xmlns:a16="http://schemas.microsoft.com/office/drawing/2014/main" id="{49AAC403-D190-7935-042C-7A96F132B161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00;p17">
              <a:extLst>
                <a:ext uri="{FF2B5EF4-FFF2-40B4-BE49-F238E27FC236}">
                  <a16:creationId xmlns:a16="http://schemas.microsoft.com/office/drawing/2014/main" id="{5D3BF6EF-87CA-97C7-97A7-E8696C7E9ED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01;p17">
              <a:extLst>
                <a:ext uri="{FF2B5EF4-FFF2-40B4-BE49-F238E27FC236}">
                  <a16:creationId xmlns:a16="http://schemas.microsoft.com/office/drawing/2014/main" id="{2E40FB0D-8DAF-0B1F-7F57-ABB8878BA08F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02;p17">
              <a:extLst>
                <a:ext uri="{FF2B5EF4-FFF2-40B4-BE49-F238E27FC236}">
                  <a16:creationId xmlns:a16="http://schemas.microsoft.com/office/drawing/2014/main" id="{D4581476-2EE0-4F6D-1513-FE7ABB5FF94F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03;p17">
              <a:extLst>
                <a:ext uri="{FF2B5EF4-FFF2-40B4-BE49-F238E27FC236}">
                  <a16:creationId xmlns:a16="http://schemas.microsoft.com/office/drawing/2014/main" id="{DDFDF9DB-7CBA-4F79-D3D8-D6AB5627F3D1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04;p17">
              <a:extLst>
                <a:ext uri="{FF2B5EF4-FFF2-40B4-BE49-F238E27FC236}">
                  <a16:creationId xmlns:a16="http://schemas.microsoft.com/office/drawing/2014/main" id="{954211BA-9C47-D41A-3317-0ECC4B77596C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05;p17">
              <a:extLst>
                <a:ext uri="{FF2B5EF4-FFF2-40B4-BE49-F238E27FC236}">
                  <a16:creationId xmlns:a16="http://schemas.microsoft.com/office/drawing/2014/main" id="{359952C1-D684-957B-998F-B6E933B6CB92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06;p17">
              <a:extLst>
                <a:ext uri="{FF2B5EF4-FFF2-40B4-BE49-F238E27FC236}">
                  <a16:creationId xmlns:a16="http://schemas.microsoft.com/office/drawing/2014/main" id="{A4063F75-3E3A-B21E-1B2B-69F4A9F3EA5A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07;p17">
              <a:extLst>
                <a:ext uri="{FF2B5EF4-FFF2-40B4-BE49-F238E27FC236}">
                  <a16:creationId xmlns:a16="http://schemas.microsoft.com/office/drawing/2014/main" id="{E0033337-4D97-D145-46A9-3007A582570D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08;p17">
              <a:extLst>
                <a:ext uri="{FF2B5EF4-FFF2-40B4-BE49-F238E27FC236}">
                  <a16:creationId xmlns:a16="http://schemas.microsoft.com/office/drawing/2014/main" id="{E6C47470-0B7A-8DAB-0AE4-EC0143345870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09;p17">
              <a:extLst>
                <a:ext uri="{FF2B5EF4-FFF2-40B4-BE49-F238E27FC236}">
                  <a16:creationId xmlns:a16="http://schemas.microsoft.com/office/drawing/2014/main" id="{F5385836-AB20-30E4-FBB4-22FEA7669A5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10;p17">
              <a:extLst>
                <a:ext uri="{FF2B5EF4-FFF2-40B4-BE49-F238E27FC236}">
                  <a16:creationId xmlns:a16="http://schemas.microsoft.com/office/drawing/2014/main" id="{510F5D54-53AF-C937-310F-5FDA2850A236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11;p17">
              <a:extLst>
                <a:ext uri="{FF2B5EF4-FFF2-40B4-BE49-F238E27FC236}">
                  <a16:creationId xmlns:a16="http://schemas.microsoft.com/office/drawing/2014/main" id="{B9CB1549-1ABE-C194-7B7D-FD8F792F8A4D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12;p17">
              <a:extLst>
                <a:ext uri="{FF2B5EF4-FFF2-40B4-BE49-F238E27FC236}">
                  <a16:creationId xmlns:a16="http://schemas.microsoft.com/office/drawing/2014/main" id="{634847B6-2D86-7D61-91B8-250710978195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13;p17">
              <a:extLst>
                <a:ext uri="{FF2B5EF4-FFF2-40B4-BE49-F238E27FC236}">
                  <a16:creationId xmlns:a16="http://schemas.microsoft.com/office/drawing/2014/main" id="{2A9B03E1-4155-DC92-5EBC-74C436127DD7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14;p17">
              <a:extLst>
                <a:ext uri="{FF2B5EF4-FFF2-40B4-BE49-F238E27FC236}">
                  <a16:creationId xmlns:a16="http://schemas.microsoft.com/office/drawing/2014/main" id="{D3FBD4A3-28E9-CF58-9790-D25EB59605A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15;p17">
              <a:extLst>
                <a:ext uri="{FF2B5EF4-FFF2-40B4-BE49-F238E27FC236}">
                  <a16:creationId xmlns:a16="http://schemas.microsoft.com/office/drawing/2014/main" id="{83E0E2CE-F90B-76F3-E052-6277836785E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16;p17">
              <a:extLst>
                <a:ext uri="{FF2B5EF4-FFF2-40B4-BE49-F238E27FC236}">
                  <a16:creationId xmlns:a16="http://schemas.microsoft.com/office/drawing/2014/main" id="{FC2367B1-6A34-5D85-B25E-20B9DBD781F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17;p17">
              <a:extLst>
                <a:ext uri="{FF2B5EF4-FFF2-40B4-BE49-F238E27FC236}">
                  <a16:creationId xmlns:a16="http://schemas.microsoft.com/office/drawing/2014/main" id="{B599A6D0-35C5-C583-61F8-192132D6F9A3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18;p17">
              <a:extLst>
                <a:ext uri="{FF2B5EF4-FFF2-40B4-BE49-F238E27FC236}">
                  <a16:creationId xmlns:a16="http://schemas.microsoft.com/office/drawing/2014/main" id="{03D9C5AC-C1AA-E190-4850-76341C8488F6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19;p17">
              <a:extLst>
                <a:ext uri="{FF2B5EF4-FFF2-40B4-BE49-F238E27FC236}">
                  <a16:creationId xmlns:a16="http://schemas.microsoft.com/office/drawing/2014/main" id="{12ADC8ED-0CA9-BD4E-9952-25D1AFD5D7CC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20;p17">
              <a:extLst>
                <a:ext uri="{FF2B5EF4-FFF2-40B4-BE49-F238E27FC236}">
                  <a16:creationId xmlns:a16="http://schemas.microsoft.com/office/drawing/2014/main" id="{E6C7D753-1D6B-B282-8766-CFA7B0056B9A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21;p17">
              <a:extLst>
                <a:ext uri="{FF2B5EF4-FFF2-40B4-BE49-F238E27FC236}">
                  <a16:creationId xmlns:a16="http://schemas.microsoft.com/office/drawing/2014/main" id="{9607504A-A808-3DD8-0AB2-2FCB3475D3E0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22;p17">
              <a:extLst>
                <a:ext uri="{FF2B5EF4-FFF2-40B4-BE49-F238E27FC236}">
                  <a16:creationId xmlns:a16="http://schemas.microsoft.com/office/drawing/2014/main" id="{18A8B844-3B24-9CD5-1D62-DE7E5475C279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23;p17">
              <a:extLst>
                <a:ext uri="{FF2B5EF4-FFF2-40B4-BE49-F238E27FC236}">
                  <a16:creationId xmlns:a16="http://schemas.microsoft.com/office/drawing/2014/main" id="{EC2BF419-8B89-4542-4C5B-A395183C7538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24;p17">
              <a:extLst>
                <a:ext uri="{FF2B5EF4-FFF2-40B4-BE49-F238E27FC236}">
                  <a16:creationId xmlns:a16="http://schemas.microsoft.com/office/drawing/2014/main" id="{D992CFEC-A5AC-362B-6818-C61D3A6120A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25;p17">
              <a:extLst>
                <a:ext uri="{FF2B5EF4-FFF2-40B4-BE49-F238E27FC236}">
                  <a16:creationId xmlns:a16="http://schemas.microsoft.com/office/drawing/2014/main" id="{1072CDD4-FB3F-9C5A-F5A4-22AE10EC1131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26;p17">
              <a:extLst>
                <a:ext uri="{FF2B5EF4-FFF2-40B4-BE49-F238E27FC236}">
                  <a16:creationId xmlns:a16="http://schemas.microsoft.com/office/drawing/2014/main" id="{49AC3C52-FE78-3A3F-E73F-0D536B0DFFF2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27;p17">
              <a:extLst>
                <a:ext uri="{FF2B5EF4-FFF2-40B4-BE49-F238E27FC236}">
                  <a16:creationId xmlns:a16="http://schemas.microsoft.com/office/drawing/2014/main" id="{AA73AFD2-59C6-A09A-DB1B-BCCB95A6B204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28;p17">
              <a:extLst>
                <a:ext uri="{FF2B5EF4-FFF2-40B4-BE49-F238E27FC236}">
                  <a16:creationId xmlns:a16="http://schemas.microsoft.com/office/drawing/2014/main" id="{54A3C3DA-CA21-E7A4-9907-CE2D862010DF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29;p17">
              <a:extLst>
                <a:ext uri="{FF2B5EF4-FFF2-40B4-BE49-F238E27FC236}">
                  <a16:creationId xmlns:a16="http://schemas.microsoft.com/office/drawing/2014/main" id="{B8847C63-CAC8-FC16-3AA3-80406911C7E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30;p17">
              <a:extLst>
                <a:ext uri="{FF2B5EF4-FFF2-40B4-BE49-F238E27FC236}">
                  <a16:creationId xmlns:a16="http://schemas.microsoft.com/office/drawing/2014/main" id="{9F618BA4-FE4B-5929-56F8-D3F94E3769A9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31;p17">
              <a:extLst>
                <a:ext uri="{FF2B5EF4-FFF2-40B4-BE49-F238E27FC236}">
                  <a16:creationId xmlns:a16="http://schemas.microsoft.com/office/drawing/2014/main" id="{C1BA8217-8D2A-49BD-E9DF-D462D25EDAE5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32;p17">
              <a:extLst>
                <a:ext uri="{FF2B5EF4-FFF2-40B4-BE49-F238E27FC236}">
                  <a16:creationId xmlns:a16="http://schemas.microsoft.com/office/drawing/2014/main" id="{91D80E6C-31EE-56A4-E7F2-28D35C20483E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33;p17">
              <a:extLst>
                <a:ext uri="{FF2B5EF4-FFF2-40B4-BE49-F238E27FC236}">
                  <a16:creationId xmlns:a16="http://schemas.microsoft.com/office/drawing/2014/main" id="{41D9C6C1-BD70-B6B8-DF1A-CE692C8DD4DC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34;p17">
              <a:extLst>
                <a:ext uri="{FF2B5EF4-FFF2-40B4-BE49-F238E27FC236}">
                  <a16:creationId xmlns:a16="http://schemas.microsoft.com/office/drawing/2014/main" id="{A6816D14-B426-6E05-4829-88FE42F245F1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35;p17">
              <a:extLst>
                <a:ext uri="{FF2B5EF4-FFF2-40B4-BE49-F238E27FC236}">
                  <a16:creationId xmlns:a16="http://schemas.microsoft.com/office/drawing/2014/main" id="{42EA8749-478A-7F86-8C8C-5AE04CD4A348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336;p17">
              <a:extLst>
                <a:ext uri="{FF2B5EF4-FFF2-40B4-BE49-F238E27FC236}">
                  <a16:creationId xmlns:a16="http://schemas.microsoft.com/office/drawing/2014/main" id="{33155066-6723-E55F-ECAA-FBCE0EE2BDBA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82" name="Google Shape;337;p17">
                <a:extLst>
                  <a:ext uri="{FF2B5EF4-FFF2-40B4-BE49-F238E27FC236}">
                    <a16:creationId xmlns:a16="http://schemas.microsoft.com/office/drawing/2014/main" id="{CA925591-667F-5D90-4766-4A1BC918D590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38;p17">
                <a:extLst>
                  <a:ext uri="{FF2B5EF4-FFF2-40B4-BE49-F238E27FC236}">
                    <a16:creationId xmlns:a16="http://schemas.microsoft.com/office/drawing/2014/main" id="{F82CF29A-63C3-BA4E-C955-2B619784F7E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339;p17">
            <a:extLst>
              <a:ext uri="{FF2B5EF4-FFF2-40B4-BE49-F238E27FC236}">
                <a16:creationId xmlns:a16="http://schemas.microsoft.com/office/drawing/2014/main" id="{3128561B-4BB4-6AA6-6368-043236BB05D1}"/>
              </a:ext>
            </a:extLst>
          </p:cNvPr>
          <p:cNvGrpSpPr/>
          <p:nvPr/>
        </p:nvGrpSpPr>
        <p:grpSpPr>
          <a:xfrm>
            <a:off x="4953281" y="2052913"/>
            <a:ext cx="1165988" cy="1568666"/>
            <a:chOff x="3478424" y="1308364"/>
            <a:chExt cx="2187185" cy="2942536"/>
          </a:xfrm>
        </p:grpSpPr>
        <p:sp>
          <p:nvSpPr>
            <p:cNvPr id="485" name="Google Shape;340;p17">
              <a:extLst>
                <a:ext uri="{FF2B5EF4-FFF2-40B4-BE49-F238E27FC236}">
                  <a16:creationId xmlns:a16="http://schemas.microsoft.com/office/drawing/2014/main" id="{F1554C07-EF12-96C6-BED9-18104D90463D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41;p17">
              <a:extLst>
                <a:ext uri="{FF2B5EF4-FFF2-40B4-BE49-F238E27FC236}">
                  <a16:creationId xmlns:a16="http://schemas.microsoft.com/office/drawing/2014/main" id="{82CE6ED8-81E6-4C61-83F3-E3A135110F18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42;p17">
              <a:extLst>
                <a:ext uri="{FF2B5EF4-FFF2-40B4-BE49-F238E27FC236}">
                  <a16:creationId xmlns:a16="http://schemas.microsoft.com/office/drawing/2014/main" id="{1168D536-5EA3-C9A6-2C5D-F7DFE0E16D33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43;p17">
              <a:extLst>
                <a:ext uri="{FF2B5EF4-FFF2-40B4-BE49-F238E27FC236}">
                  <a16:creationId xmlns:a16="http://schemas.microsoft.com/office/drawing/2014/main" id="{0C49BE5D-C403-6446-E566-B0AF60C287AF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44;p17">
              <a:extLst>
                <a:ext uri="{FF2B5EF4-FFF2-40B4-BE49-F238E27FC236}">
                  <a16:creationId xmlns:a16="http://schemas.microsoft.com/office/drawing/2014/main" id="{3663EC70-DC15-1E45-B100-EB4150F5E7DC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45;p17">
              <a:extLst>
                <a:ext uri="{FF2B5EF4-FFF2-40B4-BE49-F238E27FC236}">
                  <a16:creationId xmlns:a16="http://schemas.microsoft.com/office/drawing/2014/main" id="{5C3C448C-D8CA-3038-57E4-323FD2898E63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46;p17">
              <a:extLst>
                <a:ext uri="{FF2B5EF4-FFF2-40B4-BE49-F238E27FC236}">
                  <a16:creationId xmlns:a16="http://schemas.microsoft.com/office/drawing/2014/main" id="{E5813BEF-FA97-400B-4D61-ACFF1EF69CD5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47;p17">
              <a:extLst>
                <a:ext uri="{FF2B5EF4-FFF2-40B4-BE49-F238E27FC236}">
                  <a16:creationId xmlns:a16="http://schemas.microsoft.com/office/drawing/2014/main" id="{226E2111-6036-CECC-6911-3D53D156D326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48;p17">
              <a:extLst>
                <a:ext uri="{FF2B5EF4-FFF2-40B4-BE49-F238E27FC236}">
                  <a16:creationId xmlns:a16="http://schemas.microsoft.com/office/drawing/2014/main" id="{EA33E8DF-74EF-3E2C-43EB-7B04F1467096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49;p17">
              <a:extLst>
                <a:ext uri="{FF2B5EF4-FFF2-40B4-BE49-F238E27FC236}">
                  <a16:creationId xmlns:a16="http://schemas.microsoft.com/office/drawing/2014/main" id="{4CA8FB8B-F484-E171-3C48-E73E0E558CC2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50;p17">
              <a:extLst>
                <a:ext uri="{FF2B5EF4-FFF2-40B4-BE49-F238E27FC236}">
                  <a16:creationId xmlns:a16="http://schemas.microsoft.com/office/drawing/2014/main" id="{65E7D2E6-2E4D-0C08-FD62-EE1E1A6BF12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51;p17">
              <a:extLst>
                <a:ext uri="{FF2B5EF4-FFF2-40B4-BE49-F238E27FC236}">
                  <a16:creationId xmlns:a16="http://schemas.microsoft.com/office/drawing/2014/main" id="{13BCF10B-B8AD-14F8-8434-FD3DD92E5246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52;p17">
              <a:extLst>
                <a:ext uri="{FF2B5EF4-FFF2-40B4-BE49-F238E27FC236}">
                  <a16:creationId xmlns:a16="http://schemas.microsoft.com/office/drawing/2014/main" id="{6B6690B7-A19C-DFA1-821F-D6AA4D088C48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53;p17">
              <a:extLst>
                <a:ext uri="{FF2B5EF4-FFF2-40B4-BE49-F238E27FC236}">
                  <a16:creationId xmlns:a16="http://schemas.microsoft.com/office/drawing/2014/main" id="{6C8109D0-6F54-847F-9065-75F81EB857F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54;p17">
              <a:extLst>
                <a:ext uri="{FF2B5EF4-FFF2-40B4-BE49-F238E27FC236}">
                  <a16:creationId xmlns:a16="http://schemas.microsoft.com/office/drawing/2014/main" id="{58338EC0-11D7-ECB0-2709-693F8F9B01E2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55;p17">
              <a:extLst>
                <a:ext uri="{FF2B5EF4-FFF2-40B4-BE49-F238E27FC236}">
                  <a16:creationId xmlns:a16="http://schemas.microsoft.com/office/drawing/2014/main" id="{2F403576-0266-D8CD-E8BC-CE76BF7BE3CB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56;p17">
              <a:extLst>
                <a:ext uri="{FF2B5EF4-FFF2-40B4-BE49-F238E27FC236}">
                  <a16:creationId xmlns:a16="http://schemas.microsoft.com/office/drawing/2014/main" id="{396D8270-BEBE-8479-41DB-1C20158637B7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57;p17">
              <a:extLst>
                <a:ext uri="{FF2B5EF4-FFF2-40B4-BE49-F238E27FC236}">
                  <a16:creationId xmlns:a16="http://schemas.microsoft.com/office/drawing/2014/main" id="{D6A88E0E-AEDF-892E-906B-F08B2850C405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58;p17">
              <a:extLst>
                <a:ext uri="{FF2B5EF4-FFF2-40B4-BE49-F238E27FC236}">
                  <a16:creationId xmlns:a16="http://schemas.microsoft.com/office/drawing/2014/main" id="{5F04FAE8-21DB-97F1-9E70-E41511CBCDCE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59;p17">
              <a:extLst>
                <a:ext uri="{FF2B5EF4-FFF2-40B4-BE49-F238E27FC236}">
                  <a16:creationId xmlns:a16="http://schemas.microsoft.com/office/drawing/2014/main" id="{F271960A-E452-1C72-4394-CE8469EC8E6E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60;p17">
              <a:extLst>
                <a:ext uri="{FF2B5EF4-FFF2-40B4-BE49-F238E27FC236}">
                  <a16:creationId xmlns:a16="http://schemas.microsoft.com/office/drawing/2014/main" id="{8A2A0144-1FB4-641B-36BE-061F8844AC4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61;p17">
              <a:extLst>
                <a:ext uri="{FF2B5EF4-FFF2-40B4-BE49-F238E27FC236}">
                  <a16:creationId xmlns:a16="http://schemas.microsoft.com/office/drawing/2014/main" id="{22402178-45C4-1C2E-CF78-6E99D658A38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62;p17">
              <a:extLst>
                <a:ext uri="{FF2B5EF4-FFF2-40B4-BE49-F238E27FC236}">
                  <a16:creationId xmlns:a16="http://schemas.microsoft.com/office/drawing/2014/main" id="{F2A2FCD5-41C8-4277-19C7-74BE3BC53FD3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63;p17">
              <a:extLst>
                <a:ext uri="{FF2B5EF4-FFF2-40B4-BE49-F238E27FC236}">
                  <a16:creationId xmlns:a16="http://schemas.microsoft.com/office/drawing/2014/main" id="{EC761CE3-752C-A00C-BBA9-FFA8E9E4A7A9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64;p17">
              <a:extLst>
                <a:ext uri="{FF2B5EF4-FFF2-40B4-BE49-F238E27FC236}">
                  <a16:creationId xmlns:a16="http://schemas.microsoft.com/office/drawing/2014/main" id="{9CC83235-D021-6E3F-D0C8-1FC23562F436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65;p17">
              <a:extLst>
                <a:ext uri="{FF2B5EF4-FFF2-40B4-BE49-F238E27FC236}">
                  <a16:creationId xmlns:a16="http://schemas.microsoft.com/office/drawing/2014/main" id="{51A37037-56EC-3689-20A2-6C6B7FECCD5C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66;p17">
              <a:extLst>
                <a:ext uri="{FF2B5EF4-FFF2-40B4-BE49-F238E27FC236}">
                  <a16:creationId xmlns:a16="http://schemas.microsoft.com/office/drawing/2014/main" id="{ADCFE595-9A4C-C8B1-777B-CC82F26343C6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67;p17">
              <a:extLst>
                <a:ext uri="{FF2B5EF4-FFF2-40B4-BE49-F238E27FC236}">
                  <a16:creationId xmlns:a16="http://schemas.microsoft.com/office/drawing/2014/main" id="{49BE4C11-ABA4-21CF-00FE-EA5F48D0DCBB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68;p17">
              <a:extLst>
                <a:ext uri="{FF2B5EF4-FFF2-40B4-BE49-F238E27FC236}">
                  <a16:creationId xmlns:a16="http://schemas.microsoft.com/office/drawing/2014/main" id="{01670933-7A1A-BC80-2D73-12B8037BD9F7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69;p17">
              <a:extLst>
                <a:ext uri="{FF2B5EF4-FFF2-40B4-BE49-F238E27FC236}">
                  <a16:creationId xmlns:a16="http://schemas.microsoft.com/office/drawing/2014/main" id="{A13929CA-7019-084F-1264-C1DE975CC4AB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70;p17">
              <a:extLst>
                <a:ext uri="{FF2B5EF4-FFF2-40B4-BE49-F238E27FC236}">
                  <a16:creationId xmlns:a16="http://schemas.microsoft.com/office/drawing/2014/main" id="{64055A1D-99FB-1850-75C6-407FFE4DAAED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71;p17">
              <a:extLst>
                <a:ext uri="{FF2B5EF4-FFF2-40B4-BE49-F238E27FC236}">
                  <a16:creationId xmlns:a16="http://schemas.microsoft.com/office/drawing/2014/main" id="{C168CCA5-B099-1360-F570-55130ADF8CF8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72;p17">
              <a:extLst>
                <a:ext uri="{FF2B5EF4-FFF2-40B4-BE49-F238E27FC236}">
                  <a16:creationId xmlns:a16="http://schemas.microsoft.com/office/drawing/2014/main" id="{E19C3D36-AEED-8AC0-E0C8-87949A0BA03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73;p17">
              <a:extLst>
                <a:ext uri="{FF2B5EF4-FFF2-40B4-BE49-F238E27FC236}">
                  <a16:creationId xmlns:a16="http://schemas.microsoft.com/office/drawing/2014/main" id="{6212A86A-E6C0-71C7-7524-25CBE7E1858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74;p17">
              <a:extLst>
                <a:ext uri="{FF2B5EF4-FFF2-40B4-BE49-F238E27FC236}">
                  <a16:creationId xmlns:a16="http://schemas.microsoft.com/office/drawing/2014/main" id="{BBBF09A7-9878-EB2D-E4A0-6B48EFB58436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75;p17">
              <a:extLst>
                <a:ext uri="{FF2B5EF4-FFF2-40B4-BE49-F238E27FC236}">
                  <a16:creationId xmlns:a16="http://schemas.microsoft.com/office/drawing/2014/main" id="{2DD85E5E-30A4-4796-387A-8F2721D3BB53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76;p17">
              <a:extLst>
                <a:ext uri="{FF2B5EF4-FFF2-40B4-BE49-F238E27FC236}">
                  <a16:creationId xmlns:a16="http://schemas.microsoft.com/office/drawing/2014/main" id="{2073C89A-D0DB-2F90-F70A-0EFC54E53D9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77;p17">
              <a:extLst>
                <a:ext uri="{FF2B5EF4-FFF2-40B4-BE49-F238E27FC236}">
                  <a16:creationId xmlns:a16="http://schemas.microsoft.com/office/drawing/2014/main" id="{68AFE26F-690D-C07F-C194-0B42420D99A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78;p17">
              <a:extLst>
                <a:ext uri="{FF2B5EF4-FFF2-40B4-BE49-F238E27FC236}">
                  <a16:creationId xmlns:a16="http://schemas.microsoft.com/office/drawing/2014/main" id="{CCF06B4F-8BF6-47BC-320F-697BF4E4280B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79;p17">
              <a:extLst>
                <a:ext uri="{FF2B5EF4-FFF2-40B4-BE49-F238E27FC236}">
                  <a16:creationId xmlns:a16="http://schemas.microsoft.com/office/drawing/2014/main" id="{0C9888F2-8283-F3EF-6651-7092371ECE88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80;p17">
              <a:extLst>
                <a:ext uri="{FF2B5EF4-FFF2-40B4-BE49-F238E27FC236}">
                  <a16:creationId xmlns:a16="http://schemas.microsoft.com/office/drawing/2014/main" id="{E7F02130-70BD-E703-36E5-57E8F6A8B321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81;p17">
              <a:extLst>
                <a:ext uri="{FF2B5EF4-FFF2-40B4-BE49-F238E27FC236}">
                  <a16:creationId xmlns:a16="http://schemas.microsoft.com/office/drawing/2014/main" id="{463352B0-F758-5CEE-B4E3-93FEEDAE1774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82;p17">
              <a:extLst>
                <a:ext uri="{FF2B5EF4-FFF2-40B4-BE49-F238E27FC236}">
                  <a16:creationId xmlns:a16="http://schemas.microsoft.com/office/drawing/2014/main" id="{655B67EA-9866-0323-D716-25D24FA9CCA7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383;p17">
              <a:extLst>
                <a:ext uri="{FF2B5EF4-FFF2-40B4-BE49-F238E27FC236}">
                  <a16:creationId xmlns:a16="http://schemas.microsoft.com/office/drawing/2014/main" id="{67F90282-F7E3-65FF-F3B3-09067E3CE38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9" name="Google Shape;384;p17">
                <a:extLst>
                  <a:ext uri="{FF2B5EF4-FFF2-40B4-BE49-F238E27FC236}">
                    <a16:creationId xmlns:a16="http://schemas.microsoft.com/office/drawing/2014/main" id="{7B11A2F1-E066-EA07-547B-0C4B4CD2F876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85;p17">
                <a:extLst>
                  <a:ext uri="{FF2B5EF4-FFF2-40B4-BE49-F238E27FC236}">
                    <a16:creationId xmlns:a16="http://schemas.microsoft.com/office/drawing/2014/main" id="{0FF2AEFD-F63D-4153-78AE-3E9E52A3099B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1" name="Google Shape;386;p17">
            <a:extLst>
              <a:ext uri="{FF2B5EF4-FFF2-40B4-BE49-F238E27FC236}">
                <a16:creationId xmlns:a16="http://schemas.microsoft.com/office/drawing/2014/main" id="{1442BFCD-3FA3-69A8-76D5-E2E2509E2487}"/>
              </a:ext>
            </a:extLst>
          </p:cNvPr>
          <p:cNvGrpSpPr/>
          <p:nvPr/>
        </p:nvGrpSpPr>
        <p:grpSpPr>
          <a:xfrm>
            <a:off x="2795615" y="2023644"/>
            <a:ext cx="1165988" cy="1568666"/>
            <a:chOff x="3478424" y="1308364"/>
            <a:chExt cx="2187185" cy="2942536"/>
          </a:xfrm>
        </p:grpSpPr>
        <p:sp>
          <p:nvSpPr>
            <p:cNvPr id="532" name="Google Shape;387;p17">
              <a:extLst>
                <a:ext uri="{FF2B5EF4-FFF2-40B4-BE49-F238E27FC236}">
                  <a16:creationId xmlns:a16="http://schemas.microsoft.com/office/drawing/2014/main" id="{7B496FE2-AF52-1681-5DA8-8AB4CA5DB26F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88;p17">
              <a:extLst>
                <a:ext uri="{FF2B5EF4-FFF2-40B4-BE49-F238E27FC236}">
                  <a16:creationId xmlns:a16="http://schemas.microsoft.com/office/drawing/2014/main" id="{5026190D-F452-8363-3161-E2EB2B5C8023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89;p17">
              <a:extLst>
                <a:ext uri="{FF2B5EF4-FFF2-40B4-BE49-F238E27FC236}">
                  <a16:creationId xmlns:a16="http://schemas.microsoft.com/office/drawing/2014/main" id="{4896D9F2-7FDB-345C-135F-B020CBDA8358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90;p17">
              <a:extLst>
                <a:ext uri="{FF2B5EF4-FFF2-40B4-BE49-F238E27FC236}">
                  <a16:creationId xmlns:a16="http://schemas.microsoft.com/office/drawing/2014/main" id="{A1878E8D-463E-A42B-01A1-32583FA3D4D7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91;p17">
              <a:extLst>
                <a:ext uri="{FF2B5EF4-FFF2-40B4-BE49-F238E27FC236}">
                  <a16:creationId xmlns:a16="http://schemas.microsoft.com/office/drawing/2014/main" id="{D90927E6-5649-1922-78B8-BB99AB9B05E5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92;p17">
              <a:extLst>
                <a:ext uri="{FF2B5EF4-FFF2-40B4-BE49-F238E27FC236}">
                  <a16:creationId xmlns:a16="http://schemas.microsoft.com/office/drawing/2014/main" id="{6279538B-D745-F4BA-6AE3-2AEB204E46D5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93;p17">
              <a:extLst>
                <a:ext uri="{FF2B5EF4-FFF2-40B4-BE49-F238E27FC236}">
                  <a16:creationId xmlns:a16="http://schemas.microsoft.com/office/drawing/2014/main" id="{7E49B235-2347-AA65-2D70-D9948A134955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94;p17">
              <a:extLst>
                <a:ext uri="{FF2B5EF4-FFF2-40B4-BE49-F238E27FC236}">
                  <a16:creationId xmlns:a16="http://schemas.microsoft.com/office/drawing/2014/main" id="{59E0914D-8CE9-6183-4FAD-EFB1614251D7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95;p17">
              <a:extLst>
                <a:ext uri="{FF2B5EF4-FFF2-40B4-BE49-F238E27FC236}">
                  <a16:creationId xmlns:a16="http://schemas.microsoft.com/office/drawing/2014/main" id="{2D36DE27-5FAC-BA82-DB67-70FCA141D468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96;p17">
              <a:extLst>
                <a:ext uri="{FF2B5EF4-FFF2-40B4-BE49-F238E27FC236}">
                  <a16:creationId xmlns:a16="http://schemas.microsoft.com/office/drawing/2014/main" id="{31F4ACBE-48E9-DD50-FC1B-25C9F8E03EF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97;p17">
              <a:extLst>
                <a:ext uri="{FF2B5EF4-FFF2-40B4-BE49-F238E27FC236}">
                  <a16:creationId xmlns:a16="http://schemas.microsoft.com/office/drawing/2014/main" id="{D0E400EF-BBC9-3E24-3C3D-EFF7EA95F1C6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98;p17">
              <a:extLst>
                <a:ext uri="{FF2B5EF4-FFF2-40B4-BE49-F238E27FC236}">
                  <a16:creationId xmlns:a16="http://schemas.microsoft.com/office/drawing/2014/main" id="{0016E416-DF4D-44E3-488F-C7AB2B99698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99;p17">
              <a:extLst>
                <a:ext uri="{FF2B5EF4-FFF2-40B4-BE49-F238E27FC236}">
                  <a16:creationId xmlns:a16="http://schemas.microsoft.com/office/drawing/2014/main" id="{C70A59A4-2D1D-2490-841A-AFCB21EAB11C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00;p17">
              <a:extLst>
                <a:ext uri="{FF2B5EF4-FFF2-40B4-BE49-F238E27FC236}">
                  <a16:creationId xmlns:a16="http://schemas.microsoft.com/office/drawing/2014/main" id="{3EA4A718-7EF9-AA1D-252F-D5AADE6401D9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01;p17">
              <a:extLst>
                <a:ext uri="{FF2B5EF4-FFF2-40B4-BE49-F238E27FC236}">
                  <a16:creationId xmlns:a16="http://schemas.microsoft.com/office/drawing/2014/main" id="{3C5659C9-366B-1809-09A0-AA61516CED2F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02;p17">
              <a:extLst>
                <a:ext uri="{FF2B5EF4-FFF2-40B4-BE49-F238E27FC236}">
                  <a16:creationId xmlns:a16="http://schemas.microsoft.com/office/drawing/2014/main" id="{A0097B98-E029-3DD2-A193-ADD91C353C57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03;p17">
              <a:extLst>
                <a:ext uri="{FF2B5EF4-FFF2-40B4-BE49-F238E27FC236}">
                  <a16:creationId xmlns:a16="http://schemas.microsoft.com/office/drawing/2014/main" id="{58B6089A-B781-12E7-894D-6BE81EEB753B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04;p17">
              <a:extLst>
                <a:ext uri="{FF2B5EF4-FFF2-40B4-BE49-F238E27FC236}">
                  <a16:creationId xmlns:a16="http://schemas.microsoft.com/office/drawing/2014/main" id="{B4A88A71-5A18-9939-F62D-5716C4A4621A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05;p17">
              <a:extLst>
                <a:ext uri="{FF2B5EF4-FFF2-40B4-BE49-F238E27FC236}">
                  <a16:creationId xmlns:a16="http://schemas.microsoft.com/office/drawing/2014/main" id="{03683793-7A5A-18CE-2A9A-05C61C99E04F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06;p17">
              <a:extLst>
                <a:ext uri="{FF2B5EF4-FFF2-40B4-BE49-F238E27FC236}">
                  <a16:creationId xmlns:a16="http://schemas.microsoft.com/office/drawing/2014/main" id="{4F15A14C-2B98-15CE-2E72-E067C4F395A9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07;p17">
              <a:extLst>
                <a:ext uri="{FF2B5EF4-FFF2-40B4-BE49-F238E27FC236}">
                  <a16:creationId xmlns:a16="http://schemas.microsoft.com/office/drawing/2014/main" id="{649F1679-0677-95E2-44B1-7D1EF6DBF9DF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08;p17">
              <a:extLst>
                <a:ext uri="{FF2B5EF4-FFF2-40B4-BE49-F238E27FC236}">
                  <a16:creationId xmlns:a16="http://schemas.microsoft.com/office/drawing/2014/main" id="{6F7F078E-3F5D-5244-1518-4B16A67DC1F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09;p17">
              <a:extLst>
                <a:ext uri="{FF2B5EF4-FFF2-40B4-BE49-F238E27FC236}">
                  <a16:creationId xmlns:a16="http://schemas.microsoft.com/office/drawing/2014/main" id="{F4387F44-CE96-B8B5-3714-9EA151A5C6E5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10;p17">
              <a:extLst>
                <a:ext uri="{FF2B5EF4-FFF2-40B4-BE49-F238E27FC236}">
                  <a16:creationId xmlns:a16="http://schemas.microsoft.com/office/drawing/2014/main" id="{667A04D5-D8EC-CFA0-DAC4-09E51D2FE69F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11;p17">
              <a:extLst>
                <a:ext uri="{FF2B5EF4-FFF2-40B4-BE49-F238E27FC236}">
                  <a16:creationId xmlns:a16="http://schemas.microsoft.com/office/drawing/2014/main" id="{34077653-4DD4-11E8-F6EB-52F416255937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12;p17">
              <a:extLst>
                <a:ext uri="{FF2B5EF4-FFF2-40B4-BE49-F238E27FC236}">
                  <a16:creationId xmlns:a16="http://schemas.microsoft.com/office/drawing/2014/main" id="{2151F1A1-AA68-F66A-8377-B8B3B5E9942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13;p17">
              <a:extLst>
                <a:ext uri="{FF2B5EF4-FFF2-40B4-BE49-F238E27FC236}">
                  <a16:creationId xmlns:a16="http://schemas.microsoft.com/office/drawing/2014/main" id="{DD82DF98-DB69-3402-3221-365381581583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14;p17">
              <a:extLst>
                <a:ext uri="{FF2B5EF4-FFF2-40B4-BE49-F238E27FC236}">
                  <a16:creationId xmlns:a16="http://schemas.microsoft.com/office/drawing/2014/main" id="{C4BCD9C5-996E-4B4F-1B62-00ADB155196D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15;p17">
              <a:extLst>
                <a:ext uri="{FF2B5EF4-FFF2-40B4-BE49-F238E27FC236}">
                  <a16:creationId xmlns:a16="http://schemas.microsoft.com/office/drawing/2014/main" id="{63B95DF6-1472-7E15-2C76-71C7F8746630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16;p17">
              <a:extLst>
                <a:ext uri="{FF2B5EF4-FFF2-40B4-BE49-F238E27FC236}">
                  <a16:creationId xmlns:a16="http://schemas.microsoft.com/office/drawing/2014/main" id="{5E90C175-276A-F1C6-D2E4-4DF67F25263A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17;p17">
              <a:extLst>
                <a:ext uri="{FF2B5EF4-FFF2-40B4-BE49-F238E27FC236}">
                  <a16:creationId xmlns:a16="http://schemas.microsoft.com/office/drawing/2014/main" id="{A420C78F-E816-E15A-E839-9CE91C76E8AD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18;p17">
              <a:extLst>
                <a:ext uri="{FF2B5EF4-FFF2-40B4-BE49-F238E27FC236}">
                  <a16:creationId xmlns:a16="http://schemas.microsoft.com/office/drawing/2014/main" id="{EF409063-37FE-A329-F415-BF5E95B8CAC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19;p17">
              <a:extLst>
                <a:ext uri="{FF2B5EF4-FFF2-40B4-BE49-F238E27FC236}">
                  <a16:creationId xmlns:a16="http://schemas.microsoft.com/office/drawing/2014/main" id="{29FFE0B8-4020-FC25-77D6-898D175EFD47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20;p17">
              <a:extLst>
                <a:ext uri="{FF2B5EF4-FFF2-40B4-BE49-F238E27FC236}">
                  <a16:creationId xmlns:a16="http://schemas.microsoft.com/office/drawing/2014/main" id="{0CBF0E40-F2F4-0242-162C-59D761A41DAA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21;p17">
              <a:extLst>
                <a:ext uri="{FF2B5EF4-FFF2-40B4-BE49-F238E27FC236}">
                  <a16:creationId xmlns:a16="http://schemas.microsoft.com/office/drawing/2014/main" id="{7CE6B365-23DE-F250-4845-9E121661D33A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22;p17">
              <a:extLst>
                <a:ext uri="{FF2B5EF4-FFF2-40B4-BE49-F238E27FC236}">
                  <a16:creationId xmlns:a16="http://schemas.microsoft.com/office/drawing/2014/main" id="{DF40866B-B048-2A44-49F0-8BADF2953DF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23;p17">
              <a:extLst>
                <a:ext uri="{FF2B5EF4-FFF2-40B4-BE49-F238E27FC236}">
                  <a16:creationId xmlns:a16="http://schemas.microsoft.com/office/drawing/2014/main" id="{92A6F4A0-20DF-B0E6-7F49-4883636230B0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24;p17">
              <a:extLst>
                <a:ext uri="{FF2B5EF4-FFF2-40B4-BE49-F238E27FC236}">
                  <a16:creationId xmlns:a16="http://schemas.microsoft.com/office/drawing/2014/main" id="{2C463CC6-B67F-D2C4-3FDA-BFB41B875720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25;p17">
              <a:extLst>
                <a:ext uri="{FF2B5EF4-FFF2-40B4-BE49-F238E27FC236}">
                  <a16:creationId xmlns:a16="http://schemas.microsoft.com/office/drawing/2014/main" id="{F27264E3-DEF1-1F50-B95A-9E360DC5DC56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26;p17">
              <a:extLst>
                <a:ext uri="{FF2B5EF4-FFF2-40B4-BE49-F238E27FC236}">
                  <a16:creationId xmlns:a16="http://schemas.microsoft.com/office/drawing/2014/main" id="{7998B948-7E50-160C-801A-8047BD331F3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27;p17">
              <a:extLst>
                <a:ext uri="{FF2B5EF4-FFF2-40B4-BE49-F238E27FC236}">
                  <a16:creationId xmlns:a16="http://schemas.microsoft.com/office/drawing/2014/main" id="{1ACCB7F0-2C1C-ACA7-312F-228186A034E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28;p17">
              <a:extLst>
                <a:ext uri="{FF2B5EF4-FFF2-40B4-BE49-F238E27FC236}">
                  <a16:creationId xmlns:a16="http://schemas.microsoft.com/office/drawing/2014/main" id="{04FD0DE1-D323-CD2F-C6DC-C501E0F43FEE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29;p17">
              <a:extLst>
                <a:ext uri="{FF2B5EF4-FFF2-40B4-BE49-F238E27FC236}">
                  <a16:creationId xmlns:a16="http://schemas.microsoft.com/office/drawing/2014/main" id="{18D1ECE2-8503-EA16-6774-472755BD691F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430;p17">
              <a:extLst>
                <a:ext uri="{FF2B5EF4-FFF2-40B4-BE49-F238E27FC236}">
                  <a16:creationId xmlns:a16="http://schemas.microsoft.com/office/drawing/2014/main" id="{74BF7E5F-8095-F8DC-0DEF-FDE5BD952118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76" name="Google Shape;431;p17">
                <a:extLst>
                  <a:ext uri="{FF2B5EF4-FFF2-40B4-BE49-F238E27FC236}">
                    <a16:creationId xmlns:a16="http://schemas.microsoft.com/office/drawing/2014/main" id="{0E6B1CE5-1FD0-7204-F229-9EF7D932995B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432;p17">
                <a:extLst>
                  <a:ext uri="{FF2B5EF4-FFF2-40B4-BE49-F238E27FC236}">
                    <a16:creationId xmlns:a16="http://schemas.microsoft.com/office/drawing/2014/main" id="{5B103974-62CC-C50C-CC8E-B3DF4033623E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433;p17">
            <a:extLst>
              <a:ext uri="{FF2B5EF4-FFF2-40B4-BE49-F238E27FC236}">
                <a16:creationId xmlns:a16="http://schemas.microsoft.com/office/drawing/2014/main" id="{DBB54B0D-13FF-FA7E-FF4D-91F0D69E9553}"/>
              </a:ext>
            </a:extLst>
          </p:cNvPr>
          <p:cNvGrpSpPr/>
          <p:nvPr/>
        </p:nvGrpSpPr>
        <p:grpSpPr>
          <a:xfrm>
            <a:off x="3916137" y="2676616"/>
            <a:ext cx="1165988" cy="1568666"/>
            <a:chOff x="3478424" y="1308364"/>
            <a:chExt cx="2187185" cy="2942536"/>
          </a:xfrm>
        </p:grpSpPr>
        <p:sp>
          <p:nvSpPr>
            <p:cNvPr id="579" name="Google Shape;434;p17">
              <a:extLst>
                <a:ext uri="{FF2B5EF4-FFF2-40B4-BE49-F238E27FC236}">
                  <a16:creationId xmlns:a16="http://schemas.microsoft.com/office/drawing/2014/main" id="{24E31D59-B0B3-686B-7531-AAEF28982604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35;p17">
              <a:extLst>
                <a:ext uri="{FF2B5EF4-FFF2-40B4-BE49-F238E27FC236}">
                  <a16:creationId xmlns:a16="http://schemas.microsoft.com/office/drawing/2014/main" id="{25D0B42D-E687-ABD6-CD3A-FBE0CBC9DE2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36;p17">
              <a:extLst>
                <a:ext uri="{FF2B5EF4-FFF2-40B4-BE49-F238E27FC236}">
                  <a16:creationId xmlns:a16="http://schemas.microsoft.com/office/drawing/2014/main" id="{53FA6BEF-37A5-8F14-AA43-C8AFDE6BD5B5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37;p17">
              <a:extLst>
                <a:ext uri="{FF2B5EF4-FFF2-40B4-BE49-F238E27FC236}">
                  <a16:creationId xmlns:a16="http://schemas.microsoft.com/office/drawing/2014/main" id="{C9FC4FB9-1E01-952F-AD84-49E18C668355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38;p17">
              <a:extLst>
                <a:ext uri="{FF2B5EF4-FFF2-40B4-BE49-F238E27FC236}">
                  <a16:creationId xmlns:a16="http://schemas.microsoft.com/office/drawing/2014/main" id="{BBD479CE-F81F-A168-1EE9-7B332BC78BAF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39;p17">
              <a:extLst>
                <a:ext uri="{FF2B5EF4-FFF2-40B4-BE49-F238E27FC236}">
                  <a16:creationId xmlns:a16="http://schemas.microsoft.com/office/drawing/2014/main" id="{41099750-B111-E5B7-6BA3-D7D12EEAB578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40;p17">
              <a:extLst>
                <a:ext uri="{FF2B5EF4-FFF2-40B4-BE49-F238E27FC236}">
                  <a16:creationId xmlns:a16="http://schemas.microsoft.com/office/drawing/2014/main" id="{E5A6C072-8880-E13C-389E-CD08588A697C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41;p17">
              <a:extLst>
                <a:ext uri="{FF2B5EF4-FFF2-40B4-BE49-F238E27FC236}">
                  <a16:creationId xmlns:a16="http://schemas.microsoft.com/office/drawing/2014/main" id="{5D1E1F22-B12D-8581-43F0-49FB6D702E5E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42;p17">
              <a:extLst>
                <a:ext uri="{FF2B5EF4-FFF2-40B4-BE49-F238E27FC236}">
                  <a16:creationId xmlns:a16="http://schemas.microsoft.com/office/drawing/2014/main" id="{9A8C40A6-B32B-36A0-0DD3-143AF2256FB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43;p17">
              <a:extLst>
                <a:ext uri="{FF2B5EF4-FFF2-40B4-BE49-F238E27FC236}">
                  <a16:creationId xmlns:a16="http://schemas.microsoft.com/office/drawing/2014/main" id="{2D637939-1320-B83F-79C0-7B7F1F3B1D8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44;p17">
              <a:extLst>
                <a:ext uri="{FF2B5EF4-FFF2-40B4-BE49-F238E27FC236}">
                  <a16:creationId xmlns:a16="http://schemas.microsoft.com/office/drawing/2014/main" id="{DE35D021-8267-9B09-E982-7837403C6F3E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45;p17">
              <a:extLst>
                <a:ext uri="{FF2B5EF4-FFF2-40B4-BE49-F238E27FC236}">
                  <a16:creationId xmlns:a16="http://schemas.microsoft.com/office/drawing/2014/main" id="{66E373A9-77ED-A48F-2A1F-C3B8893DA604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46;p17">
              <a:extLst>
                <a:ext uri="{FF2B5EF4-FFF2-40B4-BE49-F238E27FC236}">
                  <a16:creationId xmlns:a16="http://schemas.microsoft.com/office/drawing/2014/main" id="{08E0DE56-A52C-24F3-8261-5E677AAE651B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47;p17">
              <a:extLst>
                <a:ext uri="{FF2B5EF4-FFF2-40B4-BE49-F238E27FC236}">
                  <a16:creationId xmlns:a16="http://schemas.microsoft.com/office/drawing/2014/main" id="{29D3DC93-39BF-1D75-0059-07410034763D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48;p17">
              <a:extLst>
                <a:ext uri="{FF2B5EF4-FFF2-40B4-BE49-F238E27FC236}">
                  <a16:creationId xmlns:a16="http://schemas.microsoft.com/office/drawing/2014/main" id="{FEDD5948-60B9-4E26-64DA-43605CFC373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49;p17">
              <a:extLst>
                <a:ext uri="{FF2B5EF4-FFF2-40B4-BE49-F238E27FC236}">
                  <a16:creationId xmlns:a16="http://schemas.microsoft.com/office/drawing/2014/main" id="{F75B20A0-235F-825D-1BDA-C3B29B87A8AA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50;p17">
              <a:extLst>
                <a:ext uri="{FF2B5EF4-FFF2-40B4-BE49-F238E27FC236}">
                  <a16:creationId xmlns:a16="http://schemas.microsoft.com/office/drawing/2014/main" id="{A24A0F79-E6F0-FA0E-E584-43F4F2ED75C0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51;p17">
              <a:extLst>
                <a:ext uri="{FF2B5EF4-FFF2-40B4-BE49-F238E27FC236}">
                  <a16:creationId xmlns:a16="http://schemas.microsoft.com/office/drawing/2014/main" id="{865CAFF3-DAE9-F353-6D59-21DF7E381177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52;p17">
              <a:extLst>
                <a:ext uri="{FF2B5EF4-FFF2-40B4-BE49-F238E27FC236}">
                  <a16:creationId xmlns:a16="http://schemas.microsoft.com/office/drawing/2014/main" id="{A3C82D75-B6D5-0908-3205-C949CBA0EC10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53;p17">
              <a:extLst>
                <a:ext uri="{FF2B5EF4-FFF2-40B4-BE49-F238E27FC236}">
                  <a16:creationId xmlns:a16="http://schemas.microsoft.com/office/drawing/2014/main" id="{8C924492-A0FE-5155-9D03-8088C8B87E31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54;p17">
              <a:extLst>
                <a:ext uri="{FF2B5EF4-FFF2-40B4-BE49-F238E27FC236}">
                  <a16:creationId xmlns:a16="http://schemas.microsoft.com/office/drawing/2014/main" id="{9B884F18-3B5F-AEDF-FA82-2386C81142C0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55;p17">
              <a:extLst>
                <a:ext uri="{FF2B5EF4-FFF2-40B4-BE49-F238E27FC236}">
                  <a16:creationId xmlns:a16="http://schemas.microsoft.com/office/drawing/2014/main" id="{8F6A1494-9A95-0C7D-1AEA-78B9EB6BA17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56;p17">
              <a:extLst>
                <a:ext uri="{FF2B5EF4-FFF2-40B4-BE49-F238E27FC236}">
                  <a16:creationId xmlns:a16="http://schemas.microsoft.com/office/drawing/2014/main" id="{FBF07E6C-24C1-ECE1-6972-C043162B28E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57;p17">
              <a:extLst>
                <a:ext uri="{FF2B5EF4-FFF2-40B4-BE49-F238E27FC236}">
                  <a16:creationId xmlns:a16="http://schemas.microsoft.com/office/drawing/2014/main" id="{1F5486BE-5DC3-598B-C89B-A0AB460FE36D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58;p17">
              <a:extLst>
                <a:ext uri="{FF2B5EF4-FFF2-40B4-BE49-F238E27FC236}">
                  <a16:creationId xmlns:a16="http://schemas.microsoft.com/office/drawing/2014/main" id="{B9B8BEB8-4289-A99E-7187-F0E4CBEB47A7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59;p17">
              <a:extLst>
                <a:ext uri="{FF2B5EF4-FFF2-40B4-BE49-F238E27FC236}">
                  <a16:creationId xmlns:a16="http://schemas.microsoft.com/office/drawing/2014/main" id="{3AB46606-2D66-7800-765C-5ECEFEE3608F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60;p17">
              <a:extLst>
                <a:ext uri="{FF2B5EF4-FFF2-40B4-BE49-F238E27FC236}">
                  <a16:creationId xmlns:a16="http://schemas.microsoft.com/office/drawing/2014/main" id="{A0E53BA9-B3A4-C705-D75A-5CFDFB9CEAF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61;p17">
              <a:extLst>
                <a:ext uri="{FF2B5EF4-FFF2-40B4-BE49-F238E27FC236}">
                  <a16:creationId xmlns:a16="http://schemas.microsoft.com/office/drawing/2014/main" id="{771EB4C9-4D25-CFFD-1540-736FABCA04D7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62;p17">
              <a:extLst>
                <a:ext uri="{FF2B5EF4-FFF2-40B4-BE49-F238E27FC236}">
                  <a16:creationId xmlns:a16="http://schemas.microsoft.com/office/drawing/2014/main" id="{8C53E2B9-DE06-81B8-1978-A9020E32F7B8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63;p17">
              <a:extLst>
                <a:ext uri="{FF2B5EF4-FFF2-40B4-BE49-F238E27FC236}">
                  <a16:creationId xmlns:a16="http://schemas.microsoft.com/office/drawing/2014/main" id="{7D187170-5ACC-A093-CC82-AC3E4CC2F93C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64;p17">
              <a:extLst>
                <a:ext uri="{FF2B5EF4-FFF2-40B4-BE49-F238E27FC236}">
                  <a16:creationId xmlns:a16="http://schemas.microsoft.com/office/drawing/2014/main" id="{DB7E1AC2-7FCC-EFF5-F0AE-89D7621117F1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65;p17">
              <a:extLst>
                <a:ext uri="{FF2B5EF4-FFF2-40B4-BE49-F238E27FC236}">
                  <a16:creationId xmlns:a16="http://schemas.microsoft.com/office/drawing/2014/main" id="{2F1C35A0-C861-C0B8-F427-F55BEA637F66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66;p17">
              <a:extLst>
                <a:ext uri="{FF2B5EF4-FFF2-40B4-BE49-F238E27FC236}">
                  <a16:creationId xmlns:a16="http://schemas.microsoft.com/office/drawing/2014/main" id="{7E8977FC-325E-39D3-6F39-B3836749B402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67;p17">
              <a:extLst>
                <a:ext uri="{FF2B5EF4-FFF2-40B4-BE49-F238E27FC236}">
                  <a16:creationId xmlns:a16="http://schemas.microsoft.com/office/drawing/2014/main" id="{F127D2D6-4F8D-7D5C-3A09-9F0B6BE7CE4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68;p17">
              <a:extLst>
                <a:ext uri="{FF2B5EF4-FFF2-40B4-BE49-F238E27FC236}">
                  <a16:creationId xmlns:a16="http://schemas.microsoft.com/office/drawing/2014/main" id="{BA02B89C-A420-54A6-113C-CDE82138A5F2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69;p17">
              <a:extLst>
                <a:ext uri="{FF2B5EF4-FFF2-40B4-BE49-F238E27FC236}">
                  <a16:creationId xmlns:a16="http://schemas.microsoft.com/office/drawing/2014/main" id="{47A139DC-254B-EB79-1822-35066AB06E2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70;p17">
              <a:extLst>
                <a:ext uri="{FF2B5EF4-FFF2-40B4-BE49-F238E27FC236}">
                  <a16:creationId xmlns:a16="http://schemas.microsoft.com/office/drawing/2014/main" id="{FE09E54A-C025-D03E-2539-021CDD6A2929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71;p17">
              <a:extLst>
                <a:ext uri="{FF2B5EF4-FFF2-40B4-BE49-F238E27FC236}">
                  <a16:creationId xmlns:a16="http://schemas.microsoft.com/office/drawing/2014/main" id="{F3CB3A8E-C5D2-A7E0-2E3E-85570CEA669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72;p17">
              <a:extLst>
                <a:ext uri="{FF2B5EF4-FFF2-40B4-BE49-F238E27FC236}">
                  <a16:creationId xmlns:a16="http://schemas.microsoft.com/office/drawing/2014/main" id="{0E70B843-0793-3AF1-8741-E3CBDED8FC3B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73;p17">
              <a:extLst>
                <a:ext uri="{FF2B5EF4-FFF2-40B4-BE49-F238E27FC236}">
                  <a16:creationId xmlns:a16="http://schemas.microsoft.com/office/drawing/2014/main" id="{B42E3A3F-99BF-BA27-50AA-66153471E631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74;p17">
              <a:extLst>
                <a:ext uri="{FF2B5EF4-FFF2-40B4-BE49-F238E27FC236}">
                  <a16:creationId xmlns:a16="http://schemas.microsoft.com/office/drawing/2014/main" id="{A0A40E78-ED91-C280-6EB6-C1FC9F83881D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75;p17">
              <a:extLst>
                <a:ext uri="{FF2B5EF4-FFF2-40B4-BE49-F238E27FC236}">
                  <a16:creationId xmlns:a16="http://schemas.microsoft.com/office/drawing/2014/main" id="{BCBB20E7-E262-0FEC-3461-8C8ACC92A818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76;p17">
              <a:extLst>
                <a:ext uri="{FF2B5EF4-FFF2-40B4-BE49-F238E27FC236}">
                  <a16:creationId xmlns:a16="http://schemas.microsoft.com/office/drawing/2014/main" id="{0DCCAC98-B27D-8D44-CEB0-E29179597318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477;p17">
              <a:extLst>
                <a:ext uri="{FF2B5EF4-FFF2-40B4-BE49-F238E27FC236}">
                  <a16:creationId xmlns:a16="http://schemas.microsoft.com/office/drawing/2014/main" id="{B80498FA-73F5-0D20-8DA9-9732C2AFF9D6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23" name="Google Shape;478;p17">
                <a:extLst>
                  <a:ext uri="{FF2B5EF4-FFF2-40B4-BE49-F238E27FC236}">
                    <a16:creationId xmlns:a16="http://schemas.microsoft.com/office/drawing/2014/main" id="{EF57F83F-CD56-3688-E515-405ED1E77824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479;p17">
                <a:extLst>
                  <a:ext uri="{FF2B5EF4-FFF2-40B4-BE49-F238E27FC236}">
                    <a16:creationId xmlns:a16="http://schemas.microsoft.com/office/drawing/2014/main" id="{BCA1714F-7052-F769-EFEE-7034FFC00E1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6" name="Google Shape;481;p17">
            <a:extLst>
              <a:ext uri="{FF2B5EF4-FFF2-40B4-BE49-F238E27FC236}">
                <a16:creationId xmlns:a16="http://schemas.microsoft.com/office/drawing/2014/main" id="{0E22FCE0-2B44-CCC2-7C84-047FCDF0CDD2}"/>
              </a:ext>
            </a:extLst>
          </p:cNvPr>
          <p:cNvSpPr txBox="1"/>
          <p:nvPr/>
        </p:nvSpPr>
        <p:spPr>
          <a:xfrm>
            <a:off x="-130628" y="3393623"/>
            <a:ext cx="2352500" cy="11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consistency before/after migration</a:t>
            </a:r>
          </a:p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Relationships preserved, no corruption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27" name="Google Shape;482;p17">
            <a:extLst>
              <a:ext uri="{FF2B5EF4-FFF2-40B4-BE49-F238E27FC236}">
                <a16:creationId xmlns:a16="http://schemas.microsoft.com/office/drawing/2014/main" id="{6E07F43C-8929-2D35-8F46-43F98557A4E3}"/>
              </a:ext>
            </a:extLst>
          </p:cNvPr>
          <p:cNvSpPr txBox="1"/>
          <p:nvPr/>
        </p:nvSpPr>
        <p:spPr>
          <a:xfrm>
            <a:off x="349560" y="3062225"/>
            <a:ext cx="1872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Migration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28" name="Google Shape;483;p17">
            <a:extLst>
              <a:ext uri="{FF2B5EF4-FFF2-40B4-BE49-F238E27FC236}">
                <a16:creationId xmlns:a16="http://schemas.microsoft.com/office/drawing/2014/main" id="{29F4DD82-FB72-A83A-10F9-5F37D830DA62}"/>
              </a:ext>
            </a:extLst>
          </p:cNvPr>
          <p:cNvSpPr/>
          <p:nvPr/>
        </p:nvSpPr>
        <p:spPr>
          <a:xfrm>
            <a:off x="2288147" y="3224575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0" name="Google Shape;485;p17">
            <a:extLst>
              <a:ext uri="{FF2B5EF4-FFF2-40B4-BE49-F238E27FC236}">
                <a16:creationId xmlns:a16="http://schemas.microsoft.com/office/drawing/2014/main" id="{694BA00C-1771-3B3F-A989-D54257AEE4B3}"/>
              </a:ext>
            </a:extLst>
          </p:cNvPr>
          <p:cNvSpPr txBox="1"/>
          <p:nvPr/>
        </p:nvSpPr>
        <p:spPr>
          <a:xfrm flipH="1">
            <a:off x="6660768" y="3393633"/>
            <a:ext cx="2352498" cy="103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Connectivity, configuration, performance, backups, failover</a:t>
            </a:r>
          </a:p>
        </p:txBody>
      </p:sp>
      <p:sp>
        <p:nvSpPr>
          <p:cNvPr id="631" name="Google Shape;486;p17">
            <a:extLst>
              <a:ext uri="{FF2B5EF4-FFF2-40B4-BE49-F238E27FC236}">
                <a16:creationId xmlns:a16="http://schemas.microsoft.com/office/drawing/2014/main" id="{942AD550-DB07-0F39-8CB6-73D840B80669}"/>
              </a:ext>
            </a:extLst>
          </p:cNvPr>
          <p:cNvSpPr txBox="1"/>
          <p:nvPr/>
        </p:nvSpPr>
        <p:spPr>
          <a:xfrm flipH="1">
            <a:off x="6660883" y="3062225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 Server Validation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2" name="Google Shape;487;p17">
            <a:extLst>
              <a:ext uri="{FF2B5EF4-FFF2-40B4-BE49-F238E27FC236}">
                <a16:creationId xmlns:a16="http://schemas.microsoft.com/office/drawing/2014/main" id="{55F95A23-46A4-5F16-96B7-852B4427E870}"/>
              </a:ext>
            </a:extLst>
          </p:cNvPr>
          <p:cNvSpPr/>
          <p:nvPr/>
        </p:nvSpPr>
        <p:spPr>
          <a:xfrm>
            <a:off x="5029397" y="3224575"/>
            <a:ext cx="1610400" cy="839600"/>
          </a:xfrm>
          <a:custGeom>
            <a:avLst/>
            <a:gdLst/>
            <a:ahLst/>
            <a:cxnLst/>
            <a:rect l="l" t="t" r="r" b="b"/>
            <a:pathLst>
              <a:path w="64416" h="33584" extrusionOk="0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29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CF9CDAEC-F2FF-D968-86E9-558635030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BFBC5ECD-1465-20D1-2655-682384CAC19F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080DCF9F-6F57-07C3-10F2-82E7AE6E5B59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23256707-1C75-7691-67DA-29F57B6DE153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E1CB4509-162F-E2A3-6C64-1651CD318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627" name="Google Shape;482;p17">
            <a:extLst>
              <a:ext uri="{FF2B5EF4-FFF2-40B4-BE49-F238E27FC236}">
                <a16:creationId xmlns:a16="http://schemas.microsoft.com/office/drawing/2014/main" id="{27E794CA-049F-B059-3CF8-22B6CF25ADC3}"/>
              </a:ext>
            </a:extLst>
          </p:cNvPr>
          <p:cNvSpPr txBox="1"/>
          <p:nvPr/>
        </p:nvSpPr>
        <p:spPr>
          <a:xfrm>
            <a:off x="774911" y="373351"/>
            <a:ext cx="2858136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Migration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" name="Google Shape;1585;p25">
            <a:extLst>
              <a:ext uri="{FF2B5EF4-FFF2-40B4-BE49-F238E27FC236}">
                <a16:creationId xmlns:a16="http://schemas.microsoft.com/office/drawing/2014/main" id="{D63469D9-55E1-D961-6A04-2278D893F280}"/>
              </a:ext>
            </a:extLst>
          </p:cNvPr>
          <p:cNvSpPr txBox="1"/>
          <p:nvPr/>
        </p:nvSpPr>
        <p:spPr>
          <a:xfrm>
            <a:off x="362537" y="1124725"/>
            <a:ext cx="3350065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What is Data Migration?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" name="Google Shape;492;p18">
            <a:extLst>
              <a:ext uri="{FF2B5EF4-FFF2-40B4-BE49-F238E27FC236}">
                <a16:creationId xmlns:a16="http://schemas.microsoft.com/office/drawing/2014/main" id="{07D7C7B9-D39A-0CBB-9675-1CC4B81216D1}"/>
              </a:ext>
            </a:extLst>
          </p:cNvPr>
          <p:cNvGrpSpPr/>
          <p:nvPr/>
        </p:nvGrpSpPr>
        <p:grpSpPr>
          <a:xfrm>
            <a:off x="3373299" y="2893535"/>
            <a:ext cx="2062556" cy="241550"/>
            <a:chOff x="4001343" y="1442212"/>
            <a:chExt cx="513300" cy="0"/>
          </a:xfrm>
        </p:grpSpPr>
        <p:cxnSp>
          <p:nvCxnSpPr>
            <p:cNvPr id="9" name="Google Shape;494;p18">
              <a:extLst>
                <a:ext uri="{FF2B5EF4-FFF2-40B4-BE49-F238E27FC236}">
                  <a16:creationId xmlns:a16="http://schemas.microsoft.com/office/drawing/2014/main" id="{C2FB3F2D-14A7-6A0F-F37F-77AF73D7E801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499;p18">
              <a:extLst>
                <a:ext uri="{FF2B5EF4-FFF2-40B4-BE49-F238E27FC236}">
                  <a16:creationId xmlns:a16="http://schemas.microsoft.com/office/drawing/2014/main" id="{34D611E4-45FA-46FC-D801-59115F6529F1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oogle Shape;433;p17">
            <a:extLst>
              <a:ext uri="{FF2B5EF4-FFF2-40B4-BE49-F238E27FC236}">
                <a16:creationId xmlns:a16="http://schemas.microsoft.com/office/drawing/2014/main" id="{D101880A-2BBA-E6C3-0880-2F899F3CCB47}"/>
              </a:ext>
            </a:extLst>
          </p:cNvPr>
          <p:cNvGrpSpPr/>
          <p:nvPr/>
        </p:nvGrpSpPr>
        <p:grpSpPr>
          <a:xfrm>
            <a:off x="2077493" y="1846145"/>
            <a:ext cx="1575270" cy="2119293"/>
            <a:chOff x="3478424" y="1308364"/>
            <a:chExt cx="2187185" cy="2942536"/>
          </a:xfrm>
        </p:grpSpPr>
        <p:sp>
          <p:nvSpPr>
            <p:cNvPr id="19" name="Google Shape;434;p17">
              <a:extLst>
                <a:ext uri="{FF2B5EF4-FFF2-40B4-BE49-F238E27FC236}">
                  <a16:creationId xmlns:a16="http://schemas.microsoft.com/office/drawing/2014/main" id="{5FBFF75B-8CEC-AB57-FBA6-3E4FAF06B752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5;p17">
              <a:extLst>
                <a:ext uri="{FF2B5EF4-FFF2-40B4-BE49-F238E27FC236}">
                  <a16:creationId xmlns:a16="http://schemas.microsoft.com/office/drawing/2014/main" id="{C9F1116F-2A0A-AEA2-4905-26676D7E6C6F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436;p17">
              <a:extLst>
                <a:ext uri="{FF2B5EF4-FFF2-40B4-BE49-F238E27FC236}">
                  <a16:creationId xmlns:a16="http://schemas.microsoft.com/office/drawing/2014/main" id="{D7587D15-95AF-F6CF-5144-27856B4413E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7;p17">
              <a:extLst>
                <a:ext uri="{FF2B5EF4-FFF2-40B4-BE49-F238E27FC236}">
                  <a16:creationId xmlns:a16="http://schemas.microsoft.com/office/drawing/2014/main" id="{950A681A-EEA8-B8DB-8D6E-189CA2D11230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8;p17">
              <a:extLst>
                <a:ext uri="{FF2B5EF4-FFF2-40B4-BE49-F238E27FC236}">
                  <a16:creationId xmlns:a16="http://schemas.microsoft.com/office/drawing/2014/main" id="{76DFC7D4-FA15-344D-09EA-EE09B065F81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9;p17">
              <a:extLst>
                <a:ext uri="{FF2B5EF4-FFF2-40B4-BE49-F238E27FC236}">
                  <a16:creationId xmlns:a16="http://schemas.microsoft.com/office/drawing/2014/main" id="{68960A62-523B-2C37-8925-231025362B68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0;p17">
              <a:extLst>
                <a:ext uri="{FF2B5EF4-FFF2-40B4-BE49-F238E27FC236}">
                  <a16:creationId xmlns:a16="http://schemas.microsoft.com/office/drawing/2014/main" id="{DCF8AACE-3D49-CAB2-08E5-98919B624C3C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1;p17">
              <a:extLst>
                <a:ext uri="{FF2B5EF4-FFF2-40B4-BE49-F238E27FC236}">
                  <a16:creationId xmlns:a16="http://schemas.microsoft.com/office/drawing/2014/main" id="{3AFBEFDF-4CE1-C868-3FB5-BA5A5F1D8270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2;p17">
              <a:extLst>
                <a:ext uri="{FF2B5EF4-FFF2-40B4-BE49-F238E27FC236}">
                  <a16:creationId xmlns:a16="http://schemas.microsoft.com/office/drawing/2014/main" id="{72680B30-4419-4ABC-3FCA-A9A0D58841EC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3;p17">
              <a:extLst>
                <a:ext uri="{FF2B5EF4-FFF2-40B4-BE49-F238E27FC236}">
                  <a16:creationId xmlns:a16="http://schemas.microsoft.com/office/drawing/2014/main" id="{77EBE15A-3816-271C-D8C9-0A22EF842906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4;p17">
              <a:extLst>
                <a:ext uri="{FF2B5EF4-FFF2-40B4-BE49-F238E27FC236}">
                  <a16:creationId xmlns:a16="http://schemas.microsoft.com/office/drawing/2014/main" id="{B1194AFD-0686-5580-CE81-4318A92D449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5;p17">
              <a:extLst>
                <a:ext uri="{FF2B5EF4-FFF2-40B4-BE49-F238E27FC236}">
                  <a16:creationId xmlns:a16="http://schemas.microsoft.com/office/drawing/2014/main" id="{A32104E4-EF2C-65D7-5872-C0E9C7AE0FC2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46;p17">
              <a:extLst>
                <a:ext uri="{FF2B5EF4-FFF2-40B4-BE49-F238E27FC236}">
                  <a16:creationId xmlns:a16="http://schemas.microsoft.com/office/drawing/2014/main" id="{CEB7BAE1-3C63-9B33-08B2-7C91AA5A411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7;p17">
              <a:extLst>
                <a:ext uri="{FF2B5EF4-FFF2-40B4-BE49-F238E27FC236}">
                  <a16:creationId xmlns:a16="http://schemas.microsoft.com/office/drawing/2014/main" id="{9B1A239A-1700-C564-0919-A15AED277EB1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48;p17">
              <a:extLst>
                <a:ext uri="{FF2B5EF4-FFF2-40B4-BE49-F238E27FC236}">
                  <a16:creationId xmlns:a16="http://schemas.microsoft.com/office/drawing/2014/main" id="{58B42620-BD6D-1BD2-2B8D-B773D2E914DA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49;p17">
              <a:extLst>
                <a:ext uri="{FF2B5EF4-FFF2-40B4-BE49-F238E27FC236}">
                  <a16:creationId xmlns:a16="http://schemas.microsoft.com/office/drawing/2014/main" id="{B44B19DC-68B7-DF16-5B7A-9700D9AF9606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0;p17">
              <a:extLst>
                <a:ext uri="{FF2B5EF4-FFF2-40B4-BE49-F238E27FC236}">
                  <a16:creationId xmlns:a16="http://schemas.microsoft.com/office/drawing/2014/main" id="{EA850538-2042-240E-AEA2-7AEC73FF071F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1;p17">
              <a:extLst>
                <a:ext uri="{FF2B5EF4-FFF2-40B4-BE49-F238E27FC236}">
                  <a16:creationId xmlns:a16="http://schemas.microsoft.com/office/drawing/2014/main" id="{2FB4B176-4E82-CE36-AE16-328060D46D2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2;p17">
              <a:extLst>
                <a:ext uri="{FF2B5EF4-FFF2-40B4-BE49-F238E27FC236}">
                  <a16:creationId xmlns:a16="http://schemas.microsoft.com/office/drawing/2014/main" id="{8CBCA89F-0208-9380-D78D-2A50B83C9482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3;p17">
              <a:extLst>
                <a:ext uri="{FF2B5EF4-FFF2-40B4-BE49-F238E27FC236}">
                  <a16:creationId xmlns:a16="http://schemas.microsoft.com/office/drawing/2014/main" id="{0AD565EF-726F-F703-4FE1-46E0223B8138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4;p17">
              <a:extLst>
                <a:ext uri="{FF2B5EF4-FFF2-40B4-BE49-F238E27FC236}">
                  <a16:creationId xmlns:a16="http://schemas.microsoft.com/office/drawing/2014/main" id="{C2E07197-3766-B56E-9F63-024DAAC88285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5;p17">
              <a:extLst>
                <a:ext uri="{FF2B5EF4-FFF2-40B4-BE49-F238E27FC236}">
                  <a16:creationId xmlns:a16="http://schemas.microsoft.com/office/drawing/2014/main" id="{96014279-E002-2C25-0C76-FABDF75D4ED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6;p17">
              <a:extLst>
                <a:ext uri="{FF2B5EF4-FFF2-40B4-BE49-F238E27FC236}">
                  <a16:creationId xmlns:a16="http://schemas.microsoft.com/office/drawing/2014/main" id="{E0DE2F1C-A8B1-6C34-E1E0-DC65BB320E9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7;p17">
              <a:extLst>
                <a:ext uri="{FF2B5EF4-FFF2-40B4-BE49-F238E27FC236}">
                  <a16:creationId xmlns:a16="http://schemas.microsoft.com/office/drawing/2014/main" id="{80D11DE8-CE8E-5BD2-EB38-EA1FB25656F8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8;p17">
              <a:extLst>
                <a:ext uri="{FF2B5EF4-FFF2-40B4-BE49-F238E27FC236}">
                  <a16:creationId xmlns:a16="http://schemas.microsoft.com/office/drawing/2014/main" id="{6F90C817-B467-E000-0C77-83D41EC451F2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9;p17">
              <a:extLst>
                <a:ext uri="{FF2B5EF4-FFF2-40B4-BE49-F238E27FC236}">
                  <a16:creationId xmlns:a16="http://schemas.microsoft.com/office/drawing/2014/main" id="{7052F17B-1D77-5DE3-22AD-D347224D4380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0;p17">
              <a:extLst>
                <a:ext uri="{FF2B5EF4-FFF2-40B4-BE49-F238E27FC236}">
                  <a16:creationId xmlns:a16="http://schemas.microsoft.com/office/drawing/2014/main" id="{7CEDBE3E-C06A-FAB6-3787-2635167BFAA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1;p17">
              <a:extLst>
                <a:ext uri="{FF2B5EF4-FFF2-40B4-BE49-F238E27FC236}">
                  <a16:creationId xmlns:a16="http://schemas.microsoft.com/office/drawing/2014/main" id="{283C0B2A-B7D8-36CA-46B1-8D913B20FAF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2;p17">
              <a:extLst>
                <a:ext uri="{FF2B5EF4-FFF2-40B4-BE49-F238E27FC236}">
                  <a16:creationId xmlns:a16="http://schemas.microsoft.com/office/drawing/2014/main" id="{DF219D22-6820-54AB-A490-5B2866A2D4F5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3;p17">
              <a:extLst>
                <a:ext uri="{FF2B5EF4-FFF2-40B4-BE49-F238E27FC236}">
                  <a16:creationId xmlns:a16="http://schemas.microsoft.com/office/drawing/2014/main" id="{27FA2654-4D17-EE0F-DD80-14C9ECA3C0C4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4;p17">
              <a:extLst>
                <a:ext uri="{FF2B5EF4-FFF2-40B4-BE49-F238E27FC236}">
                  <a16:creationId xmlns:a16="http://schemas.microsoft.com/office/drawing/2014/main" id="{2EBB4201-D020-27AE-F4FB-4B6639A0F263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5;p17">
              <a:extLst>
                <a:ext uri="{FF2B5EF4-FFF2-40B4-BE49-F238E27FC236}">
                  <a16:creationId xmlns:a16="http://schemas.microsoft.com/office/drawing/2014/main" id="{668D0049-1BF0-A9C1-4D84-A53A35017FD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6;p17">
              <a:extLst>
                <a:ext uri="{FF2B5EF4-FFF2-40B4-BE49-F238E27FC236}">
                  <a16:creationId xmlns:a16="http://schemas.microsoft.com/office/drawing/2014/main" id="{61B290B4-4379-7AA5-DF41-8F37F95984D7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7;p17">
              <a:extLst>
                <a:ext uri="{FF2B5EF4-FFF2-40B4-BE49-F238E27FC236}">
                  <a16:creationId xmlns:a16="http://schemas.microsoft.com/office/drawing/2014/main" id="{2AA33ECD-AB22-9C2D-7A20-9E0079154B50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8;p17">
              <a:extLst>
                <a:ext uri="{FF2B5EF4-FFF2-40B4-BE49-F238E27FC236}">
                  <a16:creationId xmlns:a16="http://schemas.microsoft.com/office/drawing/2014/main" id="{ABF3FC2C-9064-9BB6-E22B-F2E4313E6AF9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9;p17">
              <a:extLst>
                <a:ext uri="{FF2B5EF4-FFF2-40B4-BE49-F238E27FC236}">
                  <a16:creationId xmlns:a16="http://schemas.microsoft.com/office/drawing/2014/main" id="{3E6D76ED-0C6C-6C5A-9D8D-4B949AC1625A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0;p17">
              <a:extLst>
                <a:ext uri="{FF2B5EF4-FFF2-40B4-BE49-F238E27FC236}">
                  <a16:creationId xmlns:a16="http://schemas.microsoft.com/office/drawing/2014/main" id="{E54C2FC4-08E3-195A-6104-728D3A6C6B36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1;p17">
              <a:extLst>
                <a:ext uri="{FF2B5EF4-FFF2-40B4-BE49-F238E27FC236}">
                  <a16:creationId xmlns:a16="http://schemas.microsoft.com/office/drawing/2014/main" id="{2BAEB887-4FEA-955C-0B76-0C75E71A0D98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2;p17">
              <a:extLst>
                <a:ext uri="{FF2B5EF4-FFF2-40B4-BE49-F238E27FC236}">
                  <a16:creationId xmlns:a16="http://schemas.microsoft.com/office/drawing/2014/main" id="{34F8F3F2-36FE-EAD6-47FD-ABF36F5EA4FD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3;p17">
              <a:extLst>
                <a:ext uri="{FF2B5EF4-FFF2-40B4-BE49-F238E27FC236}">
                  <a16:creationId xmlns:a16="http://schemas.microsoft.com/office/drawing/2014/main" id="{3A70491D-7A9F-A8F1-81A6-20D06D77A45B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4;p17">
              <a:extLst>
                <a:ext uri="{FF2B5EF4-FFF2-40B4-BE49-F238E27FC236}">
                  <a16:creationId xmlns:a16="http://schemas.microsoft.com/office/drawing/2014/main" id="{B52BB118-5AAD-32D4-114B-378BEB29F428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5;p17">
              <a:extLst>
                <a:ext uri="{FF2B5EF4-FFF2-40B4-BE49-F238E27FC236}">
                  <a16:creationId xmlns:a16="http://schemas.microsoft.com/office/drawing/2014/main" id="{17803593-2A23-AD04-106D-05F6AF84C142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6;p17">
              <a:extLst>
                <a:ext uri="{FF2B5EF4-FFF2-40B4-BE49-F238E27FC236}">
                  <a16:creationId xmlns:a16="http://schemas.microsoft.com/office/drawing/2014/main" id="{5092F62B-C506-8567-1140-2D2E7364B65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" name="Google Shape;477;p17">
              <a:extLst>
                <a:ext uri="{FF2B5EF4-FFF2-40B4-BE49-F238E27FC236}">
                  <a16:creationId xmlns:a16="http://schemas.microsoft.com/office/drawing/2014/main" id="{A37E2003-D089-C73E-B496-A2291141D75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3" name="Google Shape;478;p17">
                <a:extLst>
                  <a:ext uri="{FF2B5EF4-FFF2-40B4-BE49-F238E27FC236}">
                    <a16:creationId xmlns:a16="http://schemas.microsoft.com/office/drawing/2014/main" id="{7F3391D5-66DA-DCAD-3507-F0B247ED609C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79;p17">
                <a:extLst>
                  <a:ext uri="{FF2B5EF4-FFF2-40B4-BE49-F238E27FC236}">
                    <a16:creationId xmlns:a16="http://schemas.microsoft.com/office/drawing/2014/main" id="{214A793A-126A-B9EA-BDE2-DB75AA5ED3C7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9" name="Graphic 128" descr="Badge Question Mark with solid fill">
            <a:extLst>
              <a:ext uri="{FF2B5EF4-FFF2-40B4-BE49-F238E27FC236}">
                <a16:creationId xmlns:a16="http://schemas.microsoft.com/office/drawing/2014/main" id="{36F8233D-2170-562E-BA45-D295DAA9A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789" y="1083596"/>
            <a:ext cx="415557" cy="415557"/>
          </a:xfrm>
          <a:prstGeom prst="rect">
            <a:avLst/>
          </a:prstGeom>
        </p:spPr>
      </p:pic>
      <p:grpSp>
        <p:nvGrpSpPr>
          <p:cNvPr id="130" name="Google Shape;2667;p33">
            <a:extLst>
              <a:ext uri="{FF2B5EF4-FFF2-40B4-BE49-F238E27FC236}">
                <a16:creationId xmlns:a16="http://schemas.microsoft.com/office/drawing/2014/main" id="{EB7F645A-8814-33AC-6D3C-33B2E01DC07B}"/>
              </a:ext>
            </a:extLst>
          </p:cNvPr>
          <p:cNvGrpSpPr/>
          <p:nvPr/>
        </p:nvGrpSpPr>
        <p:grpSpPr>
          <a:xfrm>
            <a:off x="3651609" y="2779182"/>
            <a:ext cx="185278" cy="213973"/>
            <a:chOff x="3669150" y="2223718"/>
            <a:chExt cx="436237" cy="503799"/>
          </a:xfrm>
        </p:grpSpPr>
        <p:sp>
          <p:nvSpPr>
            <p:cNvPr id="131" name="Google Shape;2668;p33">
              <a:extLst>
                <a:ext uri="{FF2B5EF4-FFF2-40B4-BE49-F238E27FC236}">
                  <a16:creationId xmlns:a16="http://schemas.microsoft.com/office/drawing/2014/main" id="{A952B884-38D9-FD69-1DB8-11696DD8B6ED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669;p33">
              <a:extLst>
                <a:ext uri="{FF2B5EF4-FFF2-40B4-BE49-F238E27FC236}">
                  <a16:creationId xmlns:a16="http://schemas.microsoft.com/office/drawing/2014/main" id="{BD3F1B8D-1F3B-F95A-2C2D-ECD87AC1DCA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670;p33">
              <a:extLst>
                <a:ext uri="{FF2B5EF4-FFF2-40B4-BE49-F238E27FC236}">
                  <a16:creationId xmlns:a16="http://schemas.microsoft.com/office/drawing/2014/main" id="{E7F5321B-4338-1703-D009-99C36CDCD11B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4" name="Google Shape;433;p17">
            <a:extLst>
              <a:ext uri="{FF2B5EF4-FFF2-40B4-BE49-F238E27FC236}">
                <a16:creationId xmlns:a16="http://schemas.microsoft.com/office/drawing/2014/main" id="{B2FB852B-AA84-B6F0-9153-F404062BBDDE}"/>
              </a:ext>
            </a:extLst>
          </p:cNvPr>
          <p:cNvGrpSpPr/>
          <p:nvPr/>
        </p:nvGrpSpPr>
        <p:grpSpPr>
          <a:xfrm>
            <a:off x="5131455" y="1846145"/>
            <a:ext cx="1575270" cy="2119293"/>
            <a:chOff x="3478424" y="1308364"/>
            <a:chExt cx="2187185" cy="2942536"/>
          </a:xfrm>
        </p:grpSpPr>
        <p:sp>
          <p:nvSpPr>
            <p:cNvPr id="135" name="Google Shape;434;p17">
              <a:extLst>
                <a:ext uri="{FF2B5EF4-FFF2-40B4-BE49-F238E27FC236}">
                  <a16:creationId xmlns:a16="http://schemas.microsoft.com/office/drawing/2014/main" id="{B485C3EA-FE71-0C3C-162C-0DCF7B8902F0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35;p17">
              <a:extLst>
                <a:ext uri="{FF2B5EF4-FFF2-40B4-BE49-F238E27FC236}">
                  <a16:creationId xmlns:a16="http://schemas.microsoft.com/office/drawing/2014/main" id="{783A1EF5-CC95-68B6-66A6-BD5887BA2651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436;p17">
              <a:extLst>
                <a:ext uri="{FF2B5EF4-FFF2-40B4-BE49-F238E27FC236}">
                  <a16:creationId xmlns:a16="http://schemas.microsoft.com/office/drawing/2014/main" id="{5534B39E-BA61-206C-291D-F663B1053651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37;p17">
              <a:extLst>
                <a:ext uri="{FF2B5EF4-FFF2-40B4-BE49-F238E27FC236}">
                  <a16:creationId xmlns:a16="http://schemas.microsoft.com/office/drawing/2014/main" id="{68E1EAA1-0057-50D5-ADB8-0E88F56C19B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38;p17">
              <a:extLst>
                <a:ext uri="{FF2B5EF4-FFF2-40B4-BE49-F238E27FC236}">
                  <a16:creationId xmlns:a16="http://schemas.microsoft.com/office/drawing/2014/main" id="{5AF69FE7-6CCA-2EF0-F4B3-889B84CE561C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39;p17">
              <a:extLst>
                <a:ext uri="{FF2B5EF4-FFF2-40B4-BE49-F238E27FC236}">
                  <a16:creationId xmlns:a16="http://schemas.microsoft.com/office/drawing/2014/main" id="{A79F3F02-A500-F55C-EC8E-381EE6507B09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40;p17">
              <a:extLst>
                <a:ext uri="{FF2B5EF4-FFF2-40B4-BE49-F238E27FC236}">
                  <a16:creationId xmlns:a16="http://schemas.microsoft.com/office/drawing/2014/main" id="{CD4344E8-6AFB-6175-D9F1-A6C18EB7F482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41;p17">
              <a:extLst>
                <a:ext uri="{FF2B5EF4-FFF2-40B4-BE49-F238E27FC236}">
                  <a16:creationId xmlns:a16="http://schemas.microsoft.com/office/drawing/2014/main" id="{328353D5-3E24-4AF2-C4BB-2CB95F1E95F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42;p17">
              <a:extLst>
                <a:ext uri="{FF2B5EF4-FFF2-40B4-BE49-F238E27FC236}">
                  <a16:creationId xmlns:a16="http://schemas.microsoft.com/office/drawing/2014/main" id="{3286D524-CFD0-0DAF-1C78-E43C9A9C4D6D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43;p17">
              <a:extLst>
                <a:ext uri="{FF2B5EF4-FFF2-40B4-BE49-F238E27FC236}">
                  <a16:creationId xmlns:a16="http://schemas.microsoft.com/office/drawing/2014/main" id="{46FFDF4D-B9AE-7F09-AC5E-8D92A71C0806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44;p17">
              <a:extLst>
                <a:ext uri="{FF2B5EF4-FFF2-40B4-BE49-F238E27FC236}">
                  <a16:creationId xmlns:a16="http://schemas.microsoft.com/office/drawing/2014/main" id="{9DC4E313-FCB3-2DFB-D06A-17D11C12578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45;p17">
              <a:extLst>
                <a:ext uri="{FF2B5EF4-FFF2-40B4-BE49-F238E27FC236}">
                  <a16:creationId xmlns:a16="http://schemas.microsoft.com/office/drawing/2014/main" id="{F7336509-B224-BFC3-3D7C-621723E797A9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46;p17">
              <a:extLst>
                <a:ext uri="{FF2B5EF4-FFF2-40B4-BE49-F238E27FC236}">
                  <a16:creationId xmlns:a16="http://schemas.microsoft.com/office/drawing/2014/main" id="{5E336B91-8F9B-4178-C242-AB60E0D41D43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47;p17">
              <a:extLst>
                <a:ext uri="{FF2B5EF4-FFF2-40B4-BE49-F238E27FC236}">
                  <a16:creationId xmlns:a16="http://schemas.microsoft.com/office/drawing/2014/main" id="{F1464DF3-9BA8-5E81-3519-0A21525E6DA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48;p17">
              <a:extLst>
                <a:ext uri="{FF2B5EF4-FFF2-40B4-BE49-F238E27FC236}">
                  <a16:creationId xmlns:a16="http://schemas.microsoft.com/office/drawing/2014/main" id="{553002DF-DEC2-F9E9-E1F8-D3C11458BF82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49;p17">
              <a:extLst>
                <a:ext uri="{FF2B5EF4-FFF2-40B4-BE49-F238E27FC236}">
                  <a16:creationId xmlns:a16="http://schemas.microsoft.com/office/drawing/2014/main" id="{E5D89A4D-6E8C-EF05-559D-6ED92BBCC6DA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50;p17">
              <a:extLst>
                <a:ext uri="{FF2B5EF4-FFF2-40B4-BE49-F238E27FC236}">
                  <a16:creationId xmlns:a16="http://schemas.microsoft.com/office/drawing/2014/main" id="{345E6CE7-0DE8-0B10-81F2-FB6329646445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51;p17">
              <a:extLst>
                <a:ext uri="{FF2B5EF4-FFF2-40B4-BE49-F238E27FC236}">
                  <a16:creationId xmlns:a16="http://schemas.microsoft.com/office/drawing/2014/main" id="{1171C625-7987-8058-6326-160B8CE290BB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52;p17">
              <a:extLst>
                <a:ext uri="{FF2B5EF4-FFF2-40B4-BE49-F238E27FC236}">
                  <a16:creationId xmlns:a16="http://schemas.microsoft.com/office/drawing/2014/main" id="{D1D6A40D-DE12-CABA-A9D2-E16CE2B6697D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53;p17">
              <a:extLst>
                <a:ext uri="{FF2B5EF4-FFF2-40B4-BE49-F238E27FC236}">
                  <a16:creationId xmlns:a16="http://schemas.microsoft.com/office/drawing/2014/main" id="{87763F68-BA98-A3B1-D932-D42C3672457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54;p17">
              <a:extLst>
                <a:ext uri="{FF2B5EF4-FFF2-40B4-BE49-F238E27FC236}">
                  <a16:creationId xmlns:a16="http://schemas.microsoft.com/office/drawing/2014/main" id="{75C2182C-06EB-8D76-1D9D-88F0F2973CF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55;p17">
              <a:extLst>
                <a:ext uri="{FF2B5EF4-FFF2-40B4-BE49-F238E27FC236}">
                  <a16:creationId xmlns:a16="http://schemas.microsoft.com/office/drawing/2014/main" id="{B66B3602-97D7-EFA8-B95A-DD92DECC635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56;p17">
              <a:extLst>
                <a:ext uri="{FF2B5EF4-FFF2-40B4-BE49-F238E27FC236}">
                  <a16:creationId xmlns:a16="http://schemas.microsoft.com/office/drawing/2014/main" id="{F6EFFCB2-C205-BF51-4113-1901920A853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57;p17">
              <a:extLst>
                <a:ext uri="{FF2B5EF4-FFF2-40B4-BE49-F238E27FC236}">
                  <a16:creationId xmlns:a16="http://schemas.microsoft.com/office/drawing/2014/main" id="{212BA073-A94D-5404-83E5-8481C2864179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58;p17">
              <a:extLst>
                <a:ext uri="{FF2B5EF4-FFF2-40B4-BE49-F238E27FC236}">
                  <a16:creationId xmlns:a16="http://schemas.microsoft.com/office/drawing/2014/main" id="{9A795ADD-7EDF-FDD9-BFC4-81E2234206B4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59;p17">
              <a:extLst>
                <a:ext uri="{FF2B5EF4-FFF2-40B4-BE49-F238E27FC236}">
                  <a16:creationId xmlns:a16="http://schemas.microsoft.com/office/drawing/2014/main" id="{0F3C0A9B-A1F6-D49E-86A0-34B5837FE16E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60;p17">
              <a:extLst>
                <a:ext uri="{FF2B5EF4-FFF2-40B4-BE49-F238E27FC236}">
                  <a16:creationId xmlns:a16="http://schemas.microsoft.com/office/drawing/2014/main" id="{231670F0-BA7E-4426-7346-EBF544B84C40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61;p17">
              <a:extLst>
                <a:ext uri="{FF2B5EF4-FFF2-40B4-BE49-F238E27FC236}">
                  <a16:creationId xmlns:a16="http://schemas.microsoft.com/office/drawing/2014/main" id="{FC822718-1435-AF80-672C-8B707148E9A1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62;p17">
              <a:extLst>
                <a:ext uri="{FF2B5EF4-FFF2-40B4-BE49-F238E27FC236}">
                  <a16:creationId xmlns:a16="http://schemas.microsoft.com/office/drawing/2014/main" id="{38CE68D4-83B2-9077-186D-E8CC9FBFC19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63;p17">
              <a:extLst>
                <a:ext uri="{FF2B5EF4-FFF2-40B4-BE49-F238E27FC236}">
                  <a16:creationId xmlns:a16="http://schemas.microsoft.com/office/drawing/2014/main" id="{C7E51558-105D-B701-71A9-37998660381E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64;p17">
              <a:extLst>
                <a:ext uri="{FF2B5EF4-FFF2-40B4-BE49-F238E27FC236}">
                  <a16:creationId xmlns:a16="http://schemas.microsoft.com/office/drawing/2014/main" id="{4E1854B9-C012-237E-F312-77846BC80F58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65;p17">
              <a:extLst>
                <a:ext uri="{FF2B5EF4-FFF2-40B4-BE49-F238E27FC236}">
                  <a16:creationId xmlns:a16="http://schemas.microsoft.com/office/drawing/2014/main" id="{27F07C6E-16EA-8CAD-539C-4CE7326D8191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66;p17">
              <a:extLst>
                <a:ext uri="{FF2B5EF4-FFF2-40B4-BE49-F238E27FC236}">
                  <a16:creationId xmlns:a16="http://schemas.microsoft.com/office/drawing/2014/main" id="{E5DF870A-216C-2298-1025-471474FD927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67;p17">
              <a:extLst>
                <a:ext uri="{FF2B5EF4-FFF2-40B4-BE49-F238E27FC236}">
                  <a16:creationId xmlns:a16="http://schemas.microsoft.com/office/drawing/2014/main" id="{A9B03AD9-C2B2-D0B9-FF39-F37C8014CB0D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68;p17">
              <a:extLst>
                <a:ext uri="{FF2B5EF4-FFF2-40B4-BE49-F238E27FC236}">
                  <a16:creationId xmlns:a16="http://schemas.microsoft.com/office/drawing/2014/main" id="{FF907691-8C7E-5903-C8CA-5E86C86578D9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69;p17">
              <a:extLst>
                <a:ext uri="{FF2B5EF4-FFF2-40B4-BE49-F238E27FC236}">
                  <a16:creationId xmlns:a16="http://schemas.microsoft.com/office/drawing/2014/main" id="{2FAFD56C-0110-2AC7-072A-F97092117AB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70;p17">
              <a:extLst>
                <a:ext uri="{FF2B5EF4-FFF2-40B4-BE49-F238E27FC236}">
                  <a16:creationId xmlns:a16="http://schemas.microsoft.com/office/drawing/2014/main" id="{BE016A49-2121-C747-BAA4-3F0FB67606F8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71;p17">
              <a:extLst>
                <a:ext uri="{FF2B5EF4-FFF2-40B4-BE49-F238E27FC236}">
                  <a16:creationId xmlns:a16="http://schemas.microsoft.com/office/drawing/2014/main" id="{9A0BF018-B5A8-EC02-7731-1811F6AB063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72;p17">
              <a:extLst>
                <a:ext uri="{FF2B5EF4-FFF2-40B4-BE49-F238E27FC236}">
                  <a16:creationId xmlns:a16="http://schemas.microsoft.com/office/drawing/2014/main" id="{0A3AA1B3-F6D1-3D7C-8BE9-02CCFFABD1D2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73;p17">
              <a:extLst>
                <a:ext uri="{FF2B5EF4-FFF2-40B4-BE49-F238E27FC236}">
                  <a16:creationId xmlns:a16="http://schemas.microsoft.com/office/drawing/2014/main" id="{9F10F6A4-26CC-E24C-64CF-86BDA1BA2481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74;p17">
              <a:extLst>
                <a:ext uri="{FF2B5EF4-FFF2-40B4-BE49-F238E27FC236}">
                  <a16:creationId xmlns:a16="http://schemas.microsoft.com/office/drawing/2014/main" id="{5B6AB3A9-93E7-F5AE-D751-979FA889B854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75;p17">
              <a:extLst>
                <a:ext uri="{FF2B5EF4-FFF2-40B4-BE49-F238E27FC236}">
                  <a16:creationId xmlns:a16="http://schemas.microsoft.com/office/drawing/2014/main" id="{4FFD8FD1-029F-A591-A526-D83A7BD4447A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76;p17">
              <a:extLst>
                <a:ext uri="{FF2B5EF4-FFF2-40B4-BE49-F238E27FC236}">
                  <a16:creationId xmlns:a16="http://schemas.microsoft.com/office/drawing/2014/main" id="{BF6E76FD-DCFD-610F-6EC4-726F575003D5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477;p17">
              <a:extLst>
                <a:ext uri="{FF2B5EF4-FFF2-40B4-BE49-F238E27FC236}">
                  <a16:creationId xmlns:a16="http://schemas.microsoft.com/office/drawing/2014/main" id="{65605EFE-9461-5353-5373-2F989147C07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84" name="Google Shape;478;p17">
                <a:extLst>
                  <a:ext uri="{FF2B5EF4-FFF2-40B4-BE49-F238E27FC236}">
                    <a16:creationId xmlns:a16="http://schemas.microsoft.com/office/drawing/2014/main" id="{9073898E-15EC-C377-45FB-A54A741C5B98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79;p17">
                <a:extLst>
                  <a:ext uri="{FF2B5EF4-FFF2-40B4-BE49-F238E27FC236}">
                    <a16:creationId xmlns:a16="http://schemas.microsoft.com/office/drawing/2014/main" id="{87874B56-2125-1B29-FDE6-CBF2827D1B47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2667;p33">
            <a:extLst>
              <a:ext uri="{FF2B5EF4-FFF2-40B4-BE49-F238E27FC236}">
                <a16:creationId xmlns:a16="http://schemas.microsoft.com/office/drawing/2014/main" id="{7727A164-18E8-5975-6262-564C1A0893D6}"/>
              </a:ext>
            </a:extLst>
          </p:cNvPr>
          <p:cNvGrpSpPr/>
          <p:nvPr/>
        </p:nvGrpSpPr>
        <p:grpSpPr>
          <a:xfrm>
            <a:off x="4271522" y="2780328"/>
            <a:ext cx="185278" cy="213973"/>
            <a:chOff x="3669150" y="2223718"/>
            <a:chExt cx="436237" cy="503799"/>
          </a:xfrm>
        </p:grpSpPr>
        <p:sp>
          <p:nvSpPr>
            <p:cNvPr id="188" name="Google Shape;2668;p33">
              <a:extLst>
                <a:ext uri="{FF2B5EF4-FFF2-40B4-BE49-F238E27FC236}">
                  <a16:creationId xmlns:a16="http://schemas.microsoft.com/office/drawing/2014/main" id="{2AF8D144-5702-E091-AF65-63401968DD40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669;p33">
              <a:extLst>
                <a:ext uri="{FF2B5EF4-FFF2-40B4-BE49-F238E27FC236}">
                  <a16:creationId xmlns:a16="http://schemas.microsoft.com/office/drawing/2014/main" id="{F76B07F6-D1B1-DCF4-BAB0-CDAAA6D2DC86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670;p33">
              <a:extLst>
                <a:ext uri="{FF2B5EF4-FFF2-40B4-BE49-F238E27FC236}">
                  <a16:creationId xmlns:a16="http://schemas.microsoft.com/office/drawing/2014/main" id="{693BC849-620C-0153-706C-B3C478E91A3C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1" name="Google Shape;2667;p33">
            <a:extLst>
              <a:ext uri="{FF2B5EF4-FFF2-40B4-BE49-F238E27FC236}">
                <a16:creationId xmlns:a16="http://schemas.microsoft.com/office/drawing/2014/main" id="{A9B7C5C1-853F-F4FD-D8A5-0961FE381DA2}"/>
              </a:ext>
            </a:extLst>
          </p:cNvPr>
          <p:cNvGrpSpPr/>
          <p:nvPr/>
        </p:nvGrpSpPr>
        <p:grpSpPr>
          <a:xfrm>
            <a:off x="4904032" y="2780328"/>
            <a:ext cx="185278" cy="213973"/>
            <a:chOff x="3669150" y="2223718"/>
            <a:chExt cx="436237" cy="503799"/>
          </a:xfrm>
        </p:grpSpPr>
        <p:sp>
          <p:nvSpPr>
            <p:cNvPr id="625" name="Google Shape;2668;p33">
              <a:extLst>
                <a:ext uri="{FF2B5EF4-FFF2-40B4-BE49-F238E27FC236}">
                  <a16:creationId xmlns:a16="http://schemas.microsoft.com/office/drawing/2014/main" id="{55079A98-A14F-36F9-2658-40EF409540D3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669;p33">
              <a:extLst>
                <a:ext uri="{FF2B5EF4-FFF2-40B4-BE49-F238E27FC236}">
                  <a16:creationId xmlns:a16="http://schemas.microsoft.com/office/drawing/2014/main" id="{B6B6C1E5-599A-70DF-587D-0C4931E4F52D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670;p33">
              <a:extLst>
                <a:ext uri="{FF2B5EF4-FFF2-40B4-BE49-F238E27FC236}">
                  <a16:creationId xmlns:a16="http://schemas.microsoft.com/office/drawing/2014/main" id="{70EF9B56-03BA-8B19-1A8D-CEAC85013D96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9" name="Google Shape;482;p17">
            <a:extLst>
              <a:ext uri="{FF2B5EF4-FFF2-40B4-BE49-F238E27FC236}">
                <a16:creationId xmlns:a16="http://schemas.microsoft.com/office/drawing/2014/main" id="{CC1EE6B2-0542-4E14-3BC1-0404F1E59FF2}"/>
              </a:ext>
            </a:extLst>
          </p:cNvPr>
          <p:cNvSpPr txBox="1"/>
          <p:nvPr/>
        </p:nvSpPr>
        <p:spPr>
          <a:xfrm>
            <a:off x="1910228" y="4018775"/>
            <a:ext cx="1872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Database_1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90" name="Google Shape;482;p17">
            <a:extLst>
              <a:ext uri="{FF2B5EF4-FFF2-40B4-BE49-F238E27FC236}">
                <a16:creationId xmlns:a16="http://schemas.microsoft.com/office/drawing/2014/main" id="{E8A7519A-EB68-1958-0ADE-DC982DA82F21}"/>
              </a:ext>
            </a:extLst>
          </p:cNvPr>
          <p:cNvSpPr txBox="1"/>
          <p:nvPr/>
        </p:nvSpPr>
        <p:spPr>
          <a:xfrm>
            <a:off x="4957082" y="4018775"/>
            <a:ext cx="1872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Database_2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91" name="Google Shape;2667;p33">
            <a:extLst>
              <a:ext uri="{FF2B5EF4-FFF2-40B4-BE49-F238E27FC236}">
                <a16:creationId xmlns:a16="http://schemas.microsoft.com/office/drawing/2014/main" id="{637F2D9F-E36F-BFEA-6ED5-B3C7B2B41835}"/>
              </a:ext>
            </a:extLst>
          </p:cNvPr>
          <p:cNvGrpSpPr/>
          <p:nvPr/>
        </p:nvGrpSpPr>
        <p:grpSpPr>
          <a:xfrm>
            <a:off x="3941513" y="2780328"/>
            <a:ext cx="185278" cy="213973"/>
            <a:chOff x="3669150" y="2223718"/>
            <a:chExt cx="436237" cy="503799"/>
          </a:xfrm>
        </p:grpSpPr>
        <p:sp>
          <p:nvSpPr>
            <p:cNvPr id="392" name="Google Shape;2668;p33">
              <a:extLst>
                <a:ext uri="{FF2B5EF4-FFF2-40B4-BE49-F238E27FC236}">
                  <a16:creationId xmlns:a16="http://schemas.microsoft.com/office/drawing/2014/main" id="{700A5EBB-3B5C-7CEF-4399-37489336487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669;p33">
              <a:extLst>
                <a:ext uri="{FF2B5EF4-FFF2-40B4-BE49-F238E27FC236}">
                  <a16:creationId xmlns:a16="http://schemas.microsoft.com/office/drawing/2014/main" id="{75A98EA2-1869-B55C-4BA9-5D5CE8EE1B8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670;p33">
              <a:extLst>
                <a:ext uri="{FF2B5EF4-FFF2-40B4-BE49-F238E27FC236}">
                  <a16:creationId xmlns:a16="http://schemas.microsoft.com/office/drawing/2014/main" id="{E780F2BA-02EF-3CE8-9051-EDA22E74DF7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95" name="Google Shape;2667;p33">
            <a:extLst>
              <a:ext uri="{FF2B5EF4-FFF2-40B4-BE49-F238E27FC236}">
                <a16:creationId xmlns:a16="http://schemas.microsoft.com/office/drawing/2014/main" id="{076CC2BC-4E40-6859-1C34-3E0936A75ABE}"/>
              </a:ext>
            </a:extLst>
          </p:cNvPr>
          <p:cNvGrpSpPr/>
          <p:nvPr/>
        </p:nvGrpSpPr>
        <p:grpSpPr>
          <a:xfrm>
            <a:off x="4585750" y="2781474"/>
            <a:ext cx="185278" cy="213973"/>
            <a:chOff x="3669150" y="2223718"/>
            <a:chExt cx="436237" cy="503799"/>
          </a:xfrm>
        </p:grpSpPr>
        <p:sp>
          <p:nvSpPr>
            <p:cNvPr id="396" name="Google Shape;2668;p33">
              <a:extLst>
                <a:ext uri="{FF2B5EF4-FFF2-40B4-BE49-F238E27FC236}">
                  <a16:creationId xmlns:a16="http://schemas.microsoft.com/office/drawing/2014/main" id="{749DD707-31F3-8882-29AC-1E67C879661D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669;p33">
              <a:extLst>
                <a:ext uri="{FF2B5EF4-FFF2-40B4-BE49-F238E27FC236}">
                  <a16:creationId xmlns:a16="http://schemas.microsoft.com/office/drawing/2014/main" id="{A2CD2847-BA44-2AFC-AD04-50078C899A5D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670;p33">
              <a:extLst>
                <a:ext uri="{FF2B5EF4-FFF2-40B4-BE49-F238E27FC236}">
                  <a16:creationId xmlns:a16="http://schemas.microsoft.com/office/drawing/2014/main" id="{0FB10659-2615-7284-F24E-676B353BB8E1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0739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49448C7E-106E-D08F-C901-B9D62362C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9C4F57F2-A73C-E58E-57A0-EE594C6C72F4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1611F7C5-CD3D-C824-61F6-E8D65F372479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58D0F727-DBB0-C0B6-9283-2C1FAB77CC7A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C2C84DD6-B918-FA80-4480-FCB8A8D3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627" name="Google Shape;482;p17">
            <a:extLst>
              <a:ext uri="{FF2B5EF4-FFF2-40B4-BE49-F238E27FC236}">
                <a16:creationId xmlns:a16="http://schemas.microsoft.com/office/drawing/2014/main" id="{7F47A92B-EE27-AEC9-3A89-2879D63E91CA}"/>
              </a:ext>
            </a:extLst>
          </p:cNvPr>
          <p:cNvSpPr txBox="1"/>
          <p:nvPr/>
        </p:nvSpPr>
        <p:spPr>
          <a:xfrm>
            <a:off x="774911" y="373351"/>
            <a:ext cx="2858136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Migration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" name="Google Shape;1426;p24">
            <a:extLst>
              <a:ext uri="{FF2B5EF4-FFF2-40B4-BE49-F238E27FC236}">
                <a16:creationId xmlns:a16="http://schemas.microsoft.com/office/drawing/2014/main" id="{AC2EC52D-AE63-1CCD-110D-AEC59A73D356}"/>
              </a:ext>
            </a:extLst>
          </p:cNvPr>
          <p:cNvSpPr/>
          <p:nvPr/>
        </p:nvSpPr>
        <p:spPr>
          <a:xfrm rot="10800000">
            <a:off x="5740525" y="21609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" name="Google Shape;1427;p24">
            <a:extLst>
              <a:ext uri="{FF2B5EF4-FFF2-40B4-BE49-F238E27FC236}">
                <a16:creationId xmlns:a16="http://schemas.microsoft.com/office/drawing/2014/main" id="{C1BE0A48-AFFE-F03C-3F8F-F7798FC34373}"/>
              </a:ext>
            </a:extLst>
          </p:cNvPr>
          <p:cNvSpPr/>
          <p:nvPr/>
        </p:nvSpPr>
        <p:spPr>
          <a:xfrm rot="10800000">
            <a:off x="5740525" y="2160971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Google Shape;1428;p24">
            <a:extLst>
              <a:ext uri="{FF2B5EF4-FFF2-40B4-BE49-F238E27FC236}">
                <a16:creationId xmlns:a16="http://schemas.microsoft.com/office/drawing/2014/main" id="{CEE71923-5F18-B7CB-3F93-B11EA983926D}"/>
              </a:ext>
            </a:extLst>
          </p:cNvPr>
          <p:cNvSpPr/>
          <p:nvPr/>
        </p:nvSpPr>
        <p:spPr>
          <a:xfrm rot="10800000">
            <a:off x="7149825" y="14637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1429;p24">
            <a:extLst>
              <a:ext uri="{FF2B5EF4-FFF2-40B4-BE49-F238E27FC236}">
                <a16:creationId xmlns:a16="http://schemas.microsoft.com/office/drawing/2014/main" id="{889B571D-1B5A-21DF-3C31-14BE2BFF2B3E}"/>
              </a:ext>
            </a:extLst>
          </p:cNvPr>
          <p:cNvSpPr/>
          <p:nvPr/>
        </p:nvSpPr>
        <p:spPr>
          <a:xfrm rot="10800000">
            <a:off x="7149825" y="146371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Google Shape;1430;p24">
            <a:extLst>
              <a:ext uri="{FF2B5EF4-FFF2-40B4-BE49-F238E27FC236}">
                <a16:creationId xmlns:a16="http://schemas.microsoft.com/office/drawing/2014/main" id="{7EF282B1-DFB1-5D75-6A47-63F8E1E2D079}"/>
              </a:ext>
            </a:extLst>
          </p:cNvPr>
          <p:cNvSpPr/>
          <p:nvPr/>
        </p:nvSpPr>
        <p:spPr>
          <a:xfrm>
            <a:off x="2821375" y="2725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Google Shape;1431;p24">
            <a:extLst>
              <a:ext uri="{FF2B5EF4-FFF2-40B4-BE49-F238E27FC236}">
                <a16:creationId xmlns:a16="http://schemas.microsoft.com/office/drawing/2014/main" id="{461B9427-4971-7AE3-3671-EB07E8FA0BC3}"/>
              </a:ext>
            </a:extLst>
          </p:cNvPr>
          <p:cNvSpPr/>
          <p:nvPr/>
        </p:nvSpPr>
        <p:spPr>
          <a:xfrm>
            <a:off x="2821375" y="2725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Google Shape;1432;p24">
            <a:extLst>
              <a:ext uri="{FF2B5EF4-FFF2-40B4-BE49-F238E27FC236}">
                <a16:creationId xmlns:a16="http://schemas.microsoft.com/office/drawing/2014/main" id="{E745C49B-4E1D-CAB7-10E8-178251C37199}"/>
              </a:ext>
            </a:extLst>
          </p:cNvPr>
          <p:cNvSpPr/>
          <p:nvPr/>
        </p:nvSpPr>
        <p:spPr>
          <a:xfrm>
            <a:off x="4124175" y="1963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1433;p24">
            <a:extLst>
              <a:ext uri="{FF2B5EF4-FFF2-40B4-BE49-F238E27FC236}">
                <a16:creationId xmlns:a16="http://schemas.microsoft.com/office/drawing/2014/main" id="{CF8ADA2C-C487-20B1-712E-A4A1AC8C8491}"/>
              </a:ext>
            </a:extLst>
          </p:cNvPr>
          <p:cNvSpPr/>
          <p:nvPr/>
        </p:nvSpPr>
        <p:spPr>
          <a:xfrm>
            <a:off x="4124175" y="196347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oogle Shape;1434;p24">
            <a:extLst>
              <a:ext uri="{FF2B5EF4-FFF2-40B4-BE49-F238E27FC236}">
                <a16:creationId xmlns:a16="http://schemas.microsoft.com/office/drawing/2014/main" id="{F19152A4-7480-7CD8-A4D1-1B619DC465F6}"/>
              </a:ext>
            </a:extLst>
          </p:cNvPr>
          <p:cNvGrpSpPr/>
          <p:nvPr/>
        </p:nvGrpSpPr>
        <p:grpSpPr>
          <a:xfrm>
            <a:off x="1518575" y="3411275"/>
            <a:ext cx="475525" cy="996875"/>
            <a:chOff x="1518575" y="3411275"/>
            <a:chExt cx="475525" cy="996875"/>
          </a:xfrm>
        </p:grpSpPr>
        <p:sp>
          <p:nvSpPr>
            <p:cNvPr id="17" name="Google Shape;1435;p24">
              <a:extLst>
                <a:ext uri="{FF2B5EF4-FFF2-40B4-BE49-F238E27FC236}">
                  <a16:creationId xmlns:a16="http://schemas.microsoft.com/office/drawing/2014/main" id="{1BA371E4-D705-ED24-E828-464186754564}"/>
                </a:ext>
              </a:extLst>
            </p:cNvPr>
            <p:cNvSpPr/>
            <p:nvPr/>
          </p:nvSpPr>
          <p:spPr>
            <a:xfrm>
              <a:off x="1518575" y="3411275"/>
              <a:ext cx="475525" cy="996875"/>
            </a:xfrm>
            <a:custGeom>
              <a:avLst/>
              <a:gdLst/>
              <a:ahLst/>
              <a:cxnLst/>
              <a:rect l="l" t="t" r="r" b="b"/>
              <a:pathLst>
                <a:path w="19021" h="39875" extrusionOk="0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Google Shape;1436;p24">
              <a:extLst>
                <a:ext uri="{FF2B5EF4-FFF2-40B4-BE49-F238E27FC236}">
                  <a16:creationId xmlns:a16="http://schemas.microsoft.com/office/drawing/2014/main" id="{BFE1C0E4-64E1-3C1D-9849-434DCA89A185}"/>
                </a:ext>
              </a:extLst>
            </p:cNvPr>
            <p:cNvSpPr/>
            <p:nvPr/>
          </p:nvSpPr>
          <p:spPr>
            <a:xfrm>
              <a:off x="1518575" y="3411275"/>
              <a:ext cx="475525" cy="996875"/>
            </a:xfrm>
            <a:custGeom>
              <a:avLst/>
              <a:gdLst/>
              <a:ahLst/>
              <a:cxnLst/>
              <a:rect l="l" t="t" r="r" b="b"/>
              <a:pathLst>
                <a:path w="19021" h="39875" extrusionOk="0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86" name="Google Shape;1438;p24">
            <a:extLst>
              <a:ext uri="{FF2B5EF4-FFF2-40B4-BE49-F238E27FC236}">
                <a16:creationId xmlns:a16="http://schemas.microsoft.com/office/drawing/2014/main" id="{2EF33C85-D882-CB9D-7ED8-B42F00377141}"/>
              </a:ext>
            </a:extLst>
          </p:cNvPr>
          <p:cNvCxnSpPr/>
          <p:nvPr/>
        </p:nvCxnSpPr>
        <p:spPr>
          <a:xfrm flipH="1">
            <a:off x="1906775" y="1501325"/>
            <a:ext cx="5241600" cy="30264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6" name="Google Shape;1439;p24">
            <a:extLst>
              <a:ext uri="{FF2B5EF4-FFF2-40B4-BE49-F238E27FC236}">
                <a16:creationId xmlns:a16="http://schemas.microsoft.com/office/drawing/2014/main" id="{8DA25F14-2EA9-BB81-A649-295A0E43E9FA}"/>
              </a:ext>
            </a:extLst>
          </p:cNvPr>
          <p:cNvCxnSpPr/>
          <p:nvPr/>
        </p:nvCxnSpPr>
        <p:spPr>
          <a:xfrm flipH="1">
            <a:off x="1906775" y="1501325"/>
            <a:ext cx="5241600" cy="3026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77" name="Google Shape;1440;p24">
            <a:extLst>
              <a:ext uri="{FF2B5EF4-FFF2-40B4-BE49-F238E27FC236}">
                <a16:creationId xmlns:a16="http://schemas.microsoft.com/office/drawing/2014/main" id="{AED808B5-59D2-C0E4-09F0-D9082DAC4E7A}"/>
              </a:ext>
            </a:extLst>
          </p:cNvPr>
          <p:cNvGrpSpPr/>
          <p:nvPr/>
        </p:nvGrpSpPr>
        <p:grpSpPr>
          <a:xfrm>
            <a:off x="1661788" y="3999227"/>
            <a:ext cx="590840" cy="682345"/>
            <a:chOff x="3662369" y="2223718"/>
            <a:chExt cx="436237" cy="503799"/>
          </a:xfrm>
        </p:grpSpPr>
        <p:sp>
          <p:nvSpPr>
            <p:cNvPr id="578" name="Google Shape;1441;p24">
              <a:extLst>
                <a:ext uri="{FF2B5EF4-FFF2-40B4-BE49-F238E27FC236}">
                  <a16:creationId xmlns:a16="http://schemas.microsoft.com/office/drawing/2014/main" id="{ABFEC798-011B-C92F-FCC1-505A0301A5C3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442;p24">
              <a:extLst>
                <a:ext uri="{FF2B5EF4-FFF2-40B4-BE49-F238E27FC236}">
                  <a16:creationId xmlns:a16="http://schemas.microsoft.com/office/drawing/2014/main" id="{B66E2853-5B7B-0EE5-D1A9-18D17FAD8AA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443;p24">
              <a:extLst>
                <a:ext uri="{FF2B5EF4-FFF2-40B4-BE49-F238E27FC236}">
                  <a16:creationId xmlns:a16="http://schemas.microsoft.com/office/drawing/2014/main" id="{4CE67B44-9A2C-0D24-A4CE-E5CA757AB5BB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1444;p24">
            <a:extLst>
              <a:ext uri="{FF2B5EF4-FFF2-40B4-BE49-F238E27FC236}">
                <a16:creationId xmlns:a16="http://schemas.microsoft.com/office/drawing/2014/main" id="{CF968890-F639-C0A1-9277-191923537F3E}"/>
              </a:ext>
            </a:extLst>
          </p:cNvPr>
          <p:cNvGrpSpPr/>
          <p:nvPr/>
        </p:nvGrpSpPr>
        <p:grpSpPr>
          <a:xfrm>
            <a:off x="2964579" y="3243609"/>
            <a:ext cx="590840" cy="682345"/>
            <a:chOff x="3662369" y="2223718"/>
            <a:chExt cx="436237" cy="503799"/>
          </a:xfrm>
        </p:grpSpPr>
        <p:sp>
          <p:nvSpPr>
            <p:cNvPr id="582" name="Google Shape;1445;p24">
              <a:extLst>
                <a:ext uri="{FF2B5EF4-FFF2-40B4-BE49-F238E27FC236}">
                  <a16:creationId xmlns:a16="http://schemas.microsoft.com/office/drawing/2014/main" id="{9D45A4A9-B4C5-F7E6-7A55-9F54BE6949FA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446;p24">
              <a:extLst>
                <a:ext uri="{FF2B5EF4-FFF2-40B4-BE49-F238E27FC236}">
                  <a16:creationId xmlns:a16="http://schemas.microsoft.com/office/drawing/2014/main" id="{BD627A60-1CAC-DB0F-6122-9DD7E1C1AAE1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447;p24">
              <a:extLst>
                <a:ext uri="{FF2B5EF4-FFF2-40B4-BE49-F238E27FC236}">
                  <a16:creationId xmlns:a16="http://schemas.microsoft.com/office/drawing/2014/main" id="{610E2767-DEB8-2006-373E-63C44124C2F8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1448;p24">
            <a:extLst>
              <a:ext uri="{FF2B5EF4-FFF2-40B4-BE49-F238E27FC236}">
                <a16:creationId xmlns:a16="http://schemas.microsoft.com/office/drawing/2014/main" id="{722539D4-C209-7EBC-C7CD-DAB356C229C6}"/>
              </a:ext>
            </a:extLst>
          </p:cNvPr>
          <p:cNvGrpSpPr/>
          <p:nvPr/>
        </p:nvGrpSpPr>
        <p:grpSpPr>
          <a:xfrm>
            <a:off x="4271961" y="2502247"/>
            <a:ext cx="590840" cy="682345"/>
            <a:chOff x="3665759" y="2223718"/>
            <a:chExt cx="436237" cy="503799"/>
          </a:xfrm>
        </p:grpSpPr>
        <p:sp>
          <p:nvSpPr>
            <p:cNvPr id="586" name="Google Shape;1449;p24">
              <a:extLst>
                <a:ext uri="{FF2B5EF4-FFF2-40B4-BE49-F238E27FC236}">
                  <a16:creationId xmlns:a16="http://schemas.microsoft.com/office/drawing/2014/main" id="{6251E3E3-7CF5-7A4F-8101-645D4FCEC3D3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450;p24">
              <a:extLst>
                <a:ext uri="{FF2B5EF4-FFF2-40B4-BE49-F238E27FC236}">
                  <a16:creationId xmlns:a16="http://schemas.microsoft.com/office/drawing/2014/main" id="{BE5FC879-9442-D069-A630-9880139EE7D2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451;p24">
              <a:extLst>
                <a:ext uri="{FF2B5EF4-FFF2-40B4-BE49-F238E27FC236}">
                  <a16:creationId xmlns:a16="http://schemas.microsoft.com/office/drawing/2014/main" id="{43BDE3B7-AD31-D32A-D73A-4A66A9DD0DB4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1452;p24">
            <a:extLst>
              <a:ext uri="{FF2B5EF4-FFF2-40B4-BE49-F238E27FC236}">
                <a16:creationId xmlns:a16="http://schemas.microsoft.com/office/drawing/2014/main" id="{2EF65AB9-F324-1DA6-DA93-C6C5A1207876}"/>
              </a:ext>
            </a:extLst>
          </p:cNvPr>
          <p:cNvGrpSpPr/>
          <p:nvPr/>
        </p:nvGrpSpPr>
        <p:grpSpPr>
          <a:xfrm>
            <a:off x="5570159" y="1739180"/>
            <a:ext cx="590840" cy="682345"/>
            <a:chOff x="3662369" y="2223718"/>
            <a:chExt cx="436237" cy="503799"/>
          </a:xfrm>
        </p:grpSpPr>
        <p:sp>
          <p:nvSpPr>
            <p:cNvPr id="590" name="Google Shape;1453;p24">
              <a:extLst>
                <a:ext uri="{FF2B5EF4-FFF2-40B4-BE49-F238E27FC236}">
                  <a16:creationId xmlns:a16="http://schemas.microsoft.com/office/drawing/2014/main" id="{61C86924-C42F-FA76-BA58-512D354A022C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454;p24">
              <a:extLst>
                <a:ext uri="{FF2B5EF4-FFF2-40B4-BE49-F238E27FC236}">
                  <a16:creationId xmlns:a16="http://schemas.microsoft.com/office/drawing/2014/main" id="{0551372C-ADA7-7644-AA45-EF74FAF18089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455;p24">
              <a:extLst>
                <a:ext uri="{FF2B5EF4-FFF2-40B4-BE49-F238E27FC236}">
                  <a16:creationId xmlns:a16="http://schemas.microsoft.com/office/drawing/2014/main" id="{F0E5DED7-0EE4-3AC9-12ED-203F7BBCE8FB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1456;p24">
            <a:extLst>
              <a:ext uri="{FF2B5EF4-FFF2-40B4-BE49-F238E27FC236}">
                <a16:creationId xmlns:a16="http://schemas.microsoft.com/office/drawing/2014/main" id="{AB010CE0-8EA8-7F10-D6C4-A10F89DF5DE9}"/>
              </a:ext>
            </a:extLst>
          </p:cNvPr>
          <p:cNvGrpSpPr/>
          <p:nvPr/>
        </p:nvGrpSpPr>
        <p:grpSpPr>
          <a:xfrm>
            <a:off x="6872950" y="986347"/>
            <a:ext cx="590840" cy="682345"/>
            <a:chOff x="3662369" y="2223718"/>
            <a:chExt cx="436237" cy="503799"/>
          </a:xfrm>
        </p:grpSpPr>
        <p:sp>
          <p:nvSpPr>
            <p:cNvPr id="594" name="Google Shape;1457;p24">
              <a:extLst>
                <a:ext uri="{FF2B5EF4-FFF2-40B4-BE49-F238E27FC236}">
                  <a16:creationId xmlns:a16="http://schemas.microsoft.com/office/drawing/2014/main" id="{CE7BAA7F-64A5-470F-6440-5D8571E5ECD2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458;p24">
              <a:extLst>
                <a:ext uri="{FF2B5EF4-FFF2-40B4-BE49-F238E27FC236}">
                  <a16:creationId xmlns:a16="http://schemas.microsoft.com/office/drawing/2014/main" id="{FCC6DBCB-F4D8-2AD2-0017-DCDFC4FD8C20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459;p24">
              <a:extLst>
                <a:ext uri="{FF2B5EF4-FFF2-40B4-BE49-F238E27FC236}">
                  <a16:creationId xmlns:a16="http://schemas.microsoft.com/office/drawing/2014/main" id="{0EBCDFFE-2644-46EB-AF6D-B791F5E20359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9" name="Google Shape;1462;p24">
            <a:extLst>
              <a:ext uri="{FF2B5EF4-FFF2-40B4-BE49-F238E27FC236}">
                <a16:creationId xmlns:a16="http://schemas.microsoft.com/office/drawing/2014/main" id="{FE0DA6D4-861C-FDA6-04BF-F2FC2920CD20}"/>
              </a:ext>
            </a:extLst>
          </p:cNvPr>
          <p:cNvSpPr txBox="1"/>
          <p:nvPr/>
        </p:nvSpPr>
        <p:spPr>
          <a:xfrm>
            <a:off x="424770" y="2765675"/>
            <a:ext cx="2190512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 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types and values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remain consistent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02" name="Google Shape;1465;p24">
            <a:extLst>
              <a:ext uri="{FF2B5EF4-FFF2-40B4-BE49-F238E27FC236}">
                <a16:creationId xmlns:a16="http://schemas.microsoft.com/office/drawing/2014/main" id="{1B4C8191-F9BF-6FD6-7FB3-DDB1BB1B8044}"/>
              </a:ext>
            </a:extLst>
          </p:cNvPr>
          <p:cNvSpPr txBox="1"/>
          <p:nvPr/>
        </p:nvSpPr>
        <p:spPr>
          <a:xfrm>
            <a:off x="1727633" y="1977369"/>
            <a:ext cx="21812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 migration of 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structured &amp; unstructured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05" name="Google Shape;1468;p24">
            <a:extLst>
              <a:ext uri="{FF2B5EF4-FFF2-40B4-BE49-F238E27FC236}">
                <a16:creationId xmlns:a16="http://schemas.microsoft.com/office/drawing/2014/main" id="{12235F5F-1020-0406-C3B6-62F901B88F90}"/>
              </a:ext>
            </a:extLst>
          </p:cNvPr>
          <p:cNvSpPr txBox="1"/>
          <p:nvPr/>
        </p:nvSpPr>
        <p:spPr>
          <a:xfrm>
            <a:off x="4926629" y="3504409"/>
            <a:ext cx="2578841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 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unique constraints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integrity rules remain valid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08" name="Google Shape;1471;p24">
            <a:extLst>
              <a:ext uri="{FF2B5EF4-FFF2-40B4-BE49-F238E27FC236}">
                <a16:creationId xmlns:a16="http://schemas.microsoft.com/office/drawing/2014/main" id="{2EFA02C5-2107-57AD-094A-60EE03022193}"/>
              </a:ext>
            </a:extLst>
          </p:cNvPr>
          <p:cNvSpPr txBox="1"/>
          <p:nvPr/>
        </p:nvSpPr>
        <p:spPr>
          <a:xfrm>
            <a:off x="6428738" y="2659408"/>
            <a:ext cx="2393223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migration with 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 datasets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performance &amp; accuracy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11" name="Google Shape;1474;p24">
            <a:extLst>
              <a:ext uri="{FF2B5EF4-FFF2-40B4-BE49-F238E27FC236}">
                <a16:creationId xmlns:a16="http://schemas.microsoft.com/office/drawing/2014/main" id="{BFD4A7BB-EEB0-43F1-799E-C5C636D5406A}"/>
              </a:ext>
            </a:extLst>
          </p:cNvPr>
          <p:cNvSpPr txBox="1"/>
          <p:nvPr/>
        </p:nvSpPr>
        <p:spPr>
          <a:xfrm>
            <a:off x="3033545" y="1192829"/>
            <a:ext cx="2181259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</a:t>
            </a:r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relationships and foreign keys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after migration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612" name="Google Shape;433;p17">
            <a:extLst>
              <a:ext uri="{FF2B5EF4-FFF2-40B4-BE49-F238E27FC236}">
                <a16:creationId xmlns:a16="http://schemas.microsoft.com/office/drawing/2014/main" id="{331FA5F9-9ADF-DB61-54BF-95CB262A02D5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613" name="Google Shape;434;p17">
              <a:extLst>
                <a:ext uri="{FF2B5EF4-FFF2-40B4-BE49-F238E27FC236}">
                  <a16:creationId xmlns:a16="http://schemas.microsoft.com/office/drawing/2014/main" id="{0C4F600B-BEA2-1B47-8A15-4E0A5C43C92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35;p17">
              <a:extLst>
                <a:ext uri="{FF2B5EF4-FFF2-40B4-BE49-F238E27FC236}">
                  <a16:creationId xmlns:a16="http://schemas.microsoft.com/office/drawing/2014/main" id="{48F6AB80-73B3-85C6-D39D-2E89B4F0FAC6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36;p17">
              <a:extLst>
                <a:ext uri="{FF2B5EF4-FFF2-40B4-BE49-F238E27FC236}">
                  <a16:creationId xmlns:a16="http://schemas.microsoft.com/office/drawing/2014/main" id="{8CA7D866-9996-356E-F927-59C0F510C93A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37;p17">
              <a:extLst>
                <a:ext uri="{FF2B5EF4-FFF2-40B4-BE49-F238E27FC236}">
                  <a16:creationId xmlns:a16="http://schemas.microsoft.com/office/drawing/2014/main" id="{D95BD03B-E101-DF57-C62B-C849AC97E367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38;p17">
              <a:extLst>
                <a:ext uri="{FF2B5EF4-FFF2-40B4-BE49-F238E27FC236}">
                  <a16:creationId xmlns:a16="http://schemas.microsoft.com/office/drawing/2014/main" id="{B9C45D00-4181-9A25-F352-4E8A677ED7CE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39;p17">
              <a:extLst>
                <a:ext uri="{FF2B5EF4-FFF2-40B4-BE49-F238E27FC236}">
                  <a16:creationId xmlns:a16="http://schemas.microsoft.com/office/drawing/2014/main" id="{C191CA4C-C598-6166-9270-9354BC3AD2C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40;p17">
              <a:extLst>
                <a:ext uri="{FF2B5EF4-FFF2-40B4-BE49-F238E27FC236}">
                  <a16:creationId xmlns:a16="http://schemas.microsoft.com/office/drawing/2014/main" id="{0F7FE22E-E03D-2C1F-8C63-5E8AE8A11F74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41;p17">
              <a:extLst>
                <a:ext uri="{FF2B5EF4-FFF2-40B4-BE49-F238E27FC236}">
                  <a16:creationId xmlns:a16="http://schemas.microsoft.com/office/drawing/2014/main" id="{19DA87E8-FF88-EBEC-3213-CEAF4813FD88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42;p17">
              <a:extLst>
                <a:ext uri="{FF2B5EF4-FFF2-40B4-BE49-F238E27FC236}">
                  <a16:creationId xmlns:a16="http://schemas.microsoft.com/office/drawing/2014/main" id="{3DAB7609-A584-CE94-25B6-85B79BA8BF36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43;p17">
              <a:extLst>
                <a:ext uri="{FF2B5EF4-FFF2-40B4-BE49-F238E27FC236}">
                  <a16:creationId xmlns:a16="http://schemas.microsoft.com/office/drawing/2014/main" id="{DC95E65C-289B-A473-E788-28A36134783B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44;p17">
              <a:extLst>
                <a:ext uri="{FF2B5EF4-FFF2-40B4-BE49-F238E27FC236}">
                  <a16:creationId xmlns:a16="http://schemas.microsoft.com/office/drawing/2014/main" id="{B923A449-639C-26FE-FB16-A23B011C9A39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45;p17">
              <a:extLst>
                <a:ext uri="{FF2B5EF4-FFF2-40B4-BE49-F238E27FC236}">
                  <a16:creationId xmlns:a16="http://schemas.microsoft.com/office/drawing/2014/main" id="{48105945-116A-4352-F7AB-EE38CD48596D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46;p17">
              <a:extLst>
                <a:ext uri="{FF2B5EF4-FFF2-40B4-BE49-F238E27FC236}">
                  <a16:creationId xmlns:a16="http://schemas.microsoft.com/office/drawing/2014/main" id="{FB27EAFD-1BE4-118C-6CE3-C48EA8E89575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47;p17">
              <a:extLst>
                <a:ext uri="{FF2B5EF4-FFF2-40B4-BE49-F238E27FC236}">
                  <a16:creationId xmlns:a16="http://schemas.microsoft.com/office/drawing/2014/main" id="{611ECE81-B35E-EED0-FC4A-20FD0240001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48;p17">
              <a:extLst>
                <a:ext uri="{FF2B5EF4-FFF2-40B4-BE49-F238E27FC236}">
                  <a16:creationId xmlns:a16="http://schemas.microsoft.com/office/drawing/2014/main" id="{C305BD1D-671B-B7A4-F428-EDCD448F02B3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49;p17">
              <a:extLst>
                <a:ext uri="{FF2B5EF4-FFF2-40B4-BE49-F238E27FC236}">
                  <a16:creationId xmlns:a16="http://schemas.microsoft.com/office/drawing/2014/main" id="{A39DCDD2-C33F-D4BC-DACA-A488A10341C7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50;p17">
              <a:extLst>
                <a:ext uri="{FF2B5EF4-FFF2-40B4-BE49-F238E27FC236}">
                  <a16:creationId xmlns:a16="http://schemas.microsoft.com/office/drawing/2014/main" id="{D9EB0B9E-42C8-43A9-EB46-E0C448293E7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51;p17">
              <a:extLst>
                <a:ext uri="{FF2B5EF4-FFF2-40B4-BE49-F238E27FC236}">
                  <a16:creationId xmlns:a16="http://schemas.microsoft.com/office/drawing/2014/main" id="{8912B115-54DF-A568-F240-B104DBE4C306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52;p17">
              <a:extLst>
                <a:ext uri="{FF2B5EF4-FFF2-40B4-BE49-F238E27FC236}">
                  <a16:creationId xmlns:a16="http://schemas.microsoft.com/office/drawing/2014/main" id="{C93BC413-989E-1F53-6853-77D751A0E4F0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53;p17">
              <a:extLst>
                <a:ext uri="{FF2B5EF4-FFF2-40B4-BE49-F238E27FC236}">
                  <a16:creationId xmlns:a16="http://schemas.microsoft.com/office/drawing/2014/main" id="{65E32D5E-CA68-15D1-BCD2-F58630F3C60B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54;p17">
              <a:extLst>
                <a:ext uri="{FF2B5EF4-FFF2-40B4-BE49-F238E27FC236}">
                  <a16:creationId xmlns:a16="http://schemas.microsoft.com/office/drawing/2014/main" id="{4E687116-12B4-6458-9EA5-F3393E4C9F66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55;p17">
              <a:extLst>
                <a:ext uri="{FF2B5EF4-FFF2-40B4-BE49-F238E27FC236}">
                  <a16:creationId xmlns:a16="http://schemas.microsoft.com/office/drawing/2014/main" id="{9F02C3A5-0ED0-A718-B81C-EB7A64B2FEDA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56;p17">
              <a:extLst>
                <a:ext uri="{FF2B5EF4-FFF2-40B4-BE49-F238E27FC236}">
                  <a16:creationId xmlns:a16="http://schemas.microsoft.com/office/drawing/2014/main" id="{514F396A-2A2E-D1DA-3372-C22968B96340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7;p17">
              <a:extLst>
                <a:ext uri="{FF2B5EF4-FFF2-40B4-BE49-F238E27FC236}">
                  <a16:creationId xmlns:a16="http://schemas.microsoft.com/office/drawing/2014/main" id="{DD9B6745-C3FF-D0F0-05BB-D28F18A06609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8;p17">
              <a:extLst>
                <a:ext uri="{FF2B5EF4-FFF2-40B4-BE49-F238E27FC236}">
                  <a16:creationId xmlns:a16="http://schemas.microsoft.com/office/drawing/2014/main" id="{AA279841-90BF-A0A6-BFC6-3A871160CBEA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9;p17">
              <a:extLst>
                <a:ext uri="{FF2B5EF4-FFF2-40B4-BE49-F238E27FC236}">
                  <a16:creationId xmlns:a16="http://schemas.microsoft.com/office/drawing/2014/main" id="{CB0590BA-2D28-E563-CB56-D1F9EA616622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60;p17">
              <a:extLst>
                <a:ext uri="{FF2B5EF4-FFF2-40B4-BE49-F238E27FC236}">
                  <a16:creationId xmlns:a16="http://schemas.microsoft.com/office/drawing/2014/main" id="{ADD3F5A5-3F12-C526-2D58-2AD67120BC7C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61;p17">
              <a:extLst>
                <a:ext uri="{FF2B5EF4-FFF2-40B4-BE49-F238E27FC236}">
                  <a16:creationId xmlns:a16="http://schemas.microsoft.com/office/drawing/2014/main" id="{37545FB2-0149-B245-740B-FD2539DABE70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62;p17">
              <a:extLst>
                <a:ext uri="{FF2B5EF4-FFF2-40B4-BE49-F238E27FC236}">
                  <a16:creationId xmlns:a16="http://schemas.microsoft.com/office/drawing/2014/main" id="{A992F12D-573B-5FC0-0DA6-63DAD36D4252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63;p17">
              <a:extLst>
                <a:ext uri="{FF2B5EF4-FFF2-40B4-BE49-F238E27FC236}">
                  <a16:creationId xmlns:a16="http://schemas.microsoft.com/office/drawing/2014/main" id="{7FBB987D-ACDF-4C04-5ECB-D080807C8CF9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64;p17">
              <a:extLst>
                <a:ext uri="{FF2B5EF4-FFF2-40B4-BE49-F238E27FC236}">
                  <a16:creationId xmlns:a16="http://schemas.microsoft.com/office/drawing/2014/main" id="{10CB5238-EB5B-89AF-B5B2-FA5F1ADFA4BC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65;p17">
              <a:extLst>
                <a:ext uri="{FF2B5EF4-FFF2-40B4-BE49-F238E27FC236}">
                  <a16:creationId xmlns:a16="http://schemas.microsoft.com/office/drawing/2014/main" id="{C3AFEC19-8CF1-A434-8925-3809EBD03A6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66;p17">
              <a:extLst>
                <a:ext uri="{FF2B5EF4-FFF2-40B4-BE49-F238E27FC236}">
                  <a16:creationId xmlns:a16="http://schemas.microsoft.com/office/drawing/2014/main" id="{FE2C9AB6-E104-C41E-B288-25156EAC7F79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67;p17">
              <a:extLst>
                <a:ext uri="{FF2B5EF4-FFF2-40B4-BE49-F238E27FC236}">
                  <a16:creationId xmlns:a16="http://schemas.microsoft.com/office/drawing/2014/main" id="{16643672-FDFA-B118-1588-77CF4219D8C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68;p17">
              <a:extLst>
                <a:ext uri="{FF2B5EF4-FFF2-40B4-BE49-F238E27FC236}">
                  <a16:creationId xmlns:a16="http://schemas.microsoft.com/office/drawing/2014/main" id="{6FEA237C-B2F5-519B-1E29-6965BADCB4DB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69;p17">
              <a:extLst>
                <a:ext uri="{FF2B5EF4-FFF2-40B4-BE49-F238E27FC236}">
                  <a16:creationId xmlns:a16="http://schemas.microsoft.com/office/drawing/2014/main" id="{5583F0C7-FE2C-FE6D-75E2-322F49F87194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70;p17">
              <a:extLst>
                <a:ext uri="{FF2B5EF4-FFF2-40B4-BE49-F238E27FC236}">
                  <a16:creationId xmlns:a16="http://schemas.microsoft.com/office/drawing/2014/main" id="{54F2AFC6-315E-0BF4-B2C9-1083E175CCB5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71;p17">
              <a:extLst>
                <a:ext uri="{FF2B5EF4-FFF2-40B4-BE49-F238E27FC236}">
                  <a16:creationId xmlns:a16="http://schemas.microsoft.com/office/drawing/2014/main" id="{33A8533A-1694-7D73-0AD9-5896432D3B31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72;p17">
              <a:extLst>
                <a:ext uri="{FF2B5EF4-FFF2-40B4-BE49-F238E27FC236}">
                  <a16:creationId xmlns:a16="http://schemas.microsoft.com/office/drawing/2014/main" id="{65CA78A9-93BB-904B-46D1-11CB84B6A12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73;p17">
              <a:extLst>
                <a:ext uri="{FF2B5EF4-FFF2-40B4-BE49-F238E27FC236}">
                  <a16:creationId xmlns:a16="http://schemas.microsoft.com/office/drawing/2014/main" id="{B593A179-FDD9-26D8-4A91-8445D242E796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74;p17">
              <a:extLst>
                <a:ext uri="{FF2B5EF4-FFF2-40B4-BE49-F238E27FC236}">
                  <a16:creationId xmlns:a16="http://schemas.microsoft.com/office/drawing/2014/main" id="{308BBF3E-4B8B-1421-F857-D32CF45A5FA3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75;p17">
              <a:extLst>
                <a:ext uri="{FF2B5EF4-FFF2-40B4-BE49-F238E27FC236}">
                  <a16:creationId xmlns:a16="http://schemas.microsoft.com/office/drawing/2014/main" id="{2E03CB63-5793-1FF4-2312-E67F6BD37B78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76;p17">
              <a:extLst>
                <a:ext uri="{FF2B5EF4-FFF2-40B4-BE49-F238E27FC236}">
                  <a16:creationId xmlns:a16="http://schemas.microsoft.com/office/drawing/2014/main" id="{2D887470-326B-6F79-F181-B0291FA14F54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6" name="Google Shape;477;p17">
              <a:extLst>
                <a:ext uri="{FF2B5EF4-FFF2-40B4-BE49-F238E27FC236}">
                  <a16:creationId xmlns:a16="http://schemas.microsoft.com/office/drawing/2014/main" id="{7F95D0D7-A42C-A870-D2EC-D2899FBD457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07" name="Google Shape;478;p17">
                <a:extLst>
                  <a:ext uri="{FF2B5EF4-FFF2-40B4-BE49-F238E27FC236}">
                    <a16:creationId xmlns:a16="http://schemas.microsoft.com/office/drawing/2014/main" id="{6AEABB8C-415C-89CE-BA87-D6D57870C4BA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79;p17">
                <a:extLst>
                  <a:ext uri="{FF2B5EF4-FFF2-40B4-BE49-F238E27FC236}">
                    <a16:creationId xmlns:a16="http://schemas.microsoft.com/office/drawing/2014/main" id="{DA3F8F2D-DB85-2B7A-F8E1-76D34B57D573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023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B9F3D1C9-933D-BB38-4270-64463AF4A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86EF6854-8AD5-5AC4-1143-EC459C58A450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816B3C46-6C22-F8AD-299B-A5BAC980726F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124;p20">
            <a:extLst>
              <a:ext uri="{FF2B5EF4-FFF2-40B4-BE49-F238E27FC236}">
                <a16:creationId xmlns:a16="http://schemas.microsoft.com/office/drawing/2014/main" id="{66E345AF-2A8E-283C-B9BD-A472469F43BA}"/>
              </a:ext>
            </a:extLst>
          </p:cNvPr>
          <p:cNvSpPr txBox="1"/>
          <p:nvPr/>
        </p:nvSpPr>
        <p:spPr>
          <a:xfrm>
            <a:off x="774911" y="343419"/>
            <a:ext cx="2333567" cy="373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Structural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D7107CC7-6026-793C-9AC7-C0E423FB8091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16941E80-0244-5E57-1293-A46C3620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416" name="Google Shape;270;p17">
            <a:extLst>
              <a:ext uri="{FF2B5EF4-FFF2-40B4-BE49-F238E27FC236}">
                <a16:creationId xmlns:a16="http://schemas.microsoft.com/office/drawing/2014/main" id="{310E2A69-37AF-3789-AF29-E483A8B7ED5E}"/>
              </a:ext>
            </a:extLst>
          </p:cNvPr>
          <p:cNvSpPr/>
          <p:nvPr/>
        </p:nvSpPr>
        <p:spPr>
          <a:xfrm>
            <a:off x="2288446" y="1620976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7" name="Google Shape;271;p17">
            <a:extLst>
              <a:ext uri="{FF2B5EF4-FFF2-40B4-BE49-F238E27FC236}">
                <a16:creationId xmlns:a16="http://schemas.microsoft.com/office/drawing/2014/main" id="{47624270-B2B3-98F7-C7B4-30C41CC07E13}"/>
              </a:ext>
            </a:extLst>
          </p:cNvPr>
          <p:cNvSpPr/>
          <p:nvPr/>
        </p:nvSpPr>
        <p:spPr>
          <a:xfrm flipH="1">
            <a:off x="5090783" y="1540041"/>
            <a:ext cx="1561250" cy="1443835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8" name="Google Shape;272;p17">
            <a:extLst>
              <a:ext uri="{FF2B5EF4-FFF2-40B4-BE49-F238E27FC236}">
                <a16:creationId xmlns:a16="http://schemas.microsoft.com/office/drawing/2014/main" id="{BF431F08-4691-4FDB-44E9-A10288A07F00}"/>
              </a:ext>
            </a:extLst>
          </p:cNvPr>
          <p:cNvSpPr/>
          <p:nvPr/>
        </p:nvSpPr>
        <p:spPr>
          <a:xfrm>
            <a:off x="2288147" y="3224575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9" name="Google Shape;273;p17">
            <a:extLst>
              <a:ext uri="{FF2B5EF4-FFF2-40B4-BE49-F238E27FC236}">
                <a16:creationId xmlns:a16="http://schemas.microsoft.com/office/drawing/2014/main" id="{7ECFDC73-6B2A-3A2E-C28E-B91E33AF894A}"/>
              </a:ext>
            </a:extLst>
          </p:cNvPr>
          <p:cNvSpPr/>
          <p:nvPr/>
        </p:nvSpPr>
        <p:spPr>
          <a:xfrm>
            <a:off x="5019897" y="3224575"/>
            <a:ext cx="1619900" cy="839600"/>
          </a:xfrm>
          <a:custGeom>
            <a:avLst/>
            <a:gdLst/>
            <a:ahLst/>
            <a:cxnLst/>
            <a:rect l="l" t="t" r="r" b="b"/>
            <a:pathLst>
              <a:path w="64796" h="33584" extrusionOk="0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420" name="Google Shape;274;p17">
            <a:extLst>
              <a:ext uri="{FF2B5EF4-FFF2-40B4-BE49-F238E27FC236}">
                <a16:creationId xmlns:a16="http://schemas.microsoft.com/office/drawing/2014/main" id="{6EA466FE-E4AF-5DA8-3F40-64C8A168ED63}"/>
              </a:ext>
            </a:extLst>
          </p:cNvPr>
          <p:cNvGrpSpPr/>
          <p:nvPr/>
        </p:nvGrpSpPr>
        <p:grpSpPr>
          <a:xfrm>
            <a:off x="3058472" y="2396939"/>
            <a:ext cx="2827819" cy="1666506"/>
            <a:chOff x="3189100" y="2403814"/>
            <a:chExt cx="2827819" cy="1666506"/>
          </a:xfrm>
        </p:grpSpPr>
        <p:cxnSp>
          <p:nvCxnSpPr>
            <p:cNvPr id="421" name="Google Shape;275;p17">
              <a:extLst>
                <a:ext uri="{FF2B5EF4-FFF2-40B4-BE49-F238E27FC236}">
                  <a16:creationId xmlns:a16="http://schemas.microsoft.com/office/drawing/2014/main" id="{D8C219D4-A9AA-45C6-A70E-636324F2DFA8}"/>
                </a:ext>
              </a:extLst>
            </p:cNvPr>
            <p:cNvCxnSpPr/>
            <p:nvPr/>
          </p:nvCxnSpPr>
          <p:spPr>
            <a:xfrm rot="10800000" flipH="1">
              <a:off x="4380086" y="3097333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276;p17">
              <a:extLst>
                <a:ext uri="{FF2B5EF4-FFF2-40B4-BE49-F238E27FC236}">
                  <a16:creationId xmlns:a16="http://schemas.microsoft.com/office/drawing/2014/main" id="{20CD96BC-D40A-0C29-7871-41236EB01217}"/>
                </a:ext>
              </a:extLst>
            </p:cNvPr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277;p17">
              <a:extLst>
                <a:ext uri="{FF2B5EF4-FFF2-40B4-BE49-F238E27FC236}">
                  <a16:creationId xmlns:a16="http://schemas.microsoft.com/office/drawing/2014/main" id="{0CE194EA-A554-CF5C-FD26-82EADC8F1B0B}"/>
                </a:ext>
              </a:extLst>
            </p:cNvPr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278;p17">
              <a:extLst>
                <a:ext uri="{FF2B5EF4-FFF2-40B4-BE49-F238E27FC236}">
                  <a16:creationId xmlns:a16="http://schemas.microsoft.com/office/drawing/2014/main" id="{8D7EEFBD-5A46-0D85-257F-A5F74FB081E8}"/>
                </a:ext>
              </a:extLst>
            </p:cNvPr>
            <p:cNvCxnSpPr/>
            <p:nvPr/>
          </p:nvCxnSpPr>
          <p:spPr>
            <a:xfrm rot="10800000" flipH="1">
              <a:off x="3301997" y="2439067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279;p17">
              <a:extLst>
                <a:ext uri="{FF2B5EF4-FFF2-40B4-BE49-F238E27FC236}">
                  <a16:creationId xmlns:a16="http://schemas.microsoft.com/office/drawing/2014/main" id="{D5D20751-B85F-B94A-3204-55348B0E8562}"/>
                </a:ext>
              </a:extLst>
            </p:cNvPr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280;p17">
              <a:extLst>
                <a:ext uri="{FF2B5EF4-FFF2-40B4-BE49-F238E27FC236}">
                  <a16:creationId xmlns:a16="http://schemas.microsoft.com/office/drawing/2014/main" id="{E5D30841-A0AC-4FC2-F623-BC6D101C5DEB}"/>
                </a:ext>
              </a:extLst>
            </p:cNvPr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281;p17">
              <a:extLst>
                <a:ext uri="{FF2B5EF4-FFF2-40B4-BE49-F238E27FC236}">
                  <a16:creationId xmlns:a16="http://schemas.microsoft.com/office/drawing/2014/main" id="{FA0139FE-E177-2A66-39B7-A0682205B2D7}"/>
                </a:ext>
              </a:extLst>
            </p:cNvPr>
            <p:cNvCxnSpPr/>
            <p:nvPr/>
          </p:nvCxnSpPr>
          <p:spPr>
            <a:xfrm rot="10800000" flipH="1">
              <a:off x="3301997" y="2438336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282;p17">
              <a:extLst>
                <a:ext uri="{FF2B5EF4-FFF2-40B4-BE49-F238E27FC236}">
                  <a16:creationId xmlns:a16="http://schemas.microsoft.com/office/drawing/2014/main" id="{C731439C-6F6E-51B4-7706-CDBB2FFD2B4F}"/>
                </a:ext>
              </a:extLst>
            </p:cNvPr>
            <p:cNvCxnSpPr/>
            <p:nvPr/>
          </p:nvCxnSpPr>
          <p:spPr>
            <a:xfrm rot="10800000" flipH="1">
              <a:off x="4422419" y="3069111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9" name="Google Shape;284;p17">
            <a:extLst>
              <a:ext uri="{FF2B5EF4-FFF2-40B4-BE49-F238E27FC236}">
                <a16:creationId xmlns:a16="http://schemas.microsoft.com/office/drawing/2014/main" id="{2ACD2FBB-FFC9-E245-1FAB-55536A181581}"/>
              </a:ext>
            </a:extLst>
          </p:cNvPr>
          <p:cNvSpPr/>
          <p:nvPr/>
        </p:nvSpPr>
        <p:spPr>
          <a:xfrm>
            <a:off x="2288446" y="1620976"/>
            <a:ext cx="1561250" cy="1362900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1" name="Google Shape;286;p17">
            <a:extLst>
              <a:ext uri="{FF2B5EF4-FFF2-40B4-BE49-F238E27FC236}">
                <a16:creationId xmlns:a16="http://schemas.microsoft.com/office/drawing/2014/main" id="{AC33737A-0695-96CB-5320-541772E6B3B7}"/>
              </a:ext>
            </a:extLst>
          </p:cNvPr>
          <p:cNvSpPr txBox="1"/>
          <p:nvPr/>
        </p:nvSpPr>
        <p:spPr>
          <a:xfrm>
            <a:off x="-130628" y="1870589"/>
            <a:ext cx="2352600" cy="82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Correct tables, columns, data types, constraints, defaults.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2" name="Google Shape;287;p17">
            <a:extLst>
              <a:ext uri="{FF2B5EF4-FFF2-40B4-BE49-F238E27FC236}">
                <a16:creationId xmlns:a16="http://schemas.microsoft.com/office/drawing/2014/main" id="{8437E1B1-E1C8-E06F-1F81-3861598C76D4}"/>
              </a:ext>
            </a:extLst>
          </p:cNvPr>
          <p:cNvSpPr txBox="1"/>
          <p:nvPr/>
        </p:nvSpPr>
        <p:spPr>
          <a:xfrm>
            <a:off x="349560" y="1455776"/>
            <a:ext cx="1872300" cy="3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Table and Column Validation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433" name="Google Shape;288;p17">
            <a:extLst>
              <a:ext uri="{FF2B5EF4-FFF2-40B4-BE49-F238E27FC236}">
                <a16:creationId xmlns:a16="http://schemas.microsoft.com/office/drawing/2014/main" id="{F1EC3053-8361-E74C-D826-83A69F689A59}"/>
              </a:ext>
            </a:extLst>
          </p:cNvPr>
          <p:cNvSpPr/>
          <p:nvPr/>
        </p:nvSpPr>
        <p:spPr>
          <a:xfrm flipH="1">
            <a:off x="5090783" y="1540042"/>
            <a:ext cx="1561250" cy="1443834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5" name="Google Shape;290;p17">
            <a:extLst>
              <a:ext uri="{FF2B5EF4-FFF2-40B4-BE49-F238E27FC236}">
                <a16:creationId xmlns:a16="http://schemas.microsoft.com/office/drawing/2014/main" id="{9FAFF401-44E4-88F9-FA1D-218C0E9B4C1F}"/>
              </a:ext>
            </a:extLst>
          </p:cNvPr>
          <p:cNvSpPr txBox="1"/>
          <p:nvPr/>
        </p:nvSpPr>
        <p:spPr>
          <a:xfrm flipH="1">
            <a:off x="6660670" y="1716649"/>
            <a:ext cx="2620833" cy="1033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Index usefulness &amp; performance impact</a:t>
            </a:r>
          </a:p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Composite indexes, covering indexes, redundant indexes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36" name="Google Shape;291;p17">
            <a:extLst>
              <a:ext uri="{FF2B5EF4-FFF2-40B4-BE49-F238E27FC236}">
                <a16:creationId xmlns:a16="http://schemas.microsoft.com/office/drawing/2014/main" id="{ECC1EF3E-6576-77FB-F6C6-609774CB857B}"/>
              </a:ext>
            </a:extLst>
          </p:cNvPr>
          <p:cNvSpPr txBox="1"/>
          <p:nvPr/>
        </p:nvSpPr>
        <p:spPr>
          <a:xfrm flipH="1">
            <a:off x="6660783" y="1385250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Index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437" name="Google Shape;292;p17">
            <a:extLst>
              <a:ext uri="{FF2B5EF4-FFF2-40B4-BE49-F238E27FC236}">
                <a16:creationId xmlns:a16="http://schemas.microsoft.com/office/drawing/2014/main" id="{31F6EE8A-12A4-76E5-0212-E8346CB5A7AB}"/>
              </a:ext>
            </a:extLst>
          </p:cNvPr>
          <p:cNvGrpSpPr/>
          <p:nvPr/>
        </p:nvGrpSpPr>
        <p:grpSpPr>
          <a:xfrm>
            <a:off x="3832759" y="1399942"/>
            <a:ext cx="1165988" cy="1568666"/>
            <a:chOff x="3478424" y="1308364"/>
            <a:chExt cx="2187185" cy="2942536"/>
          </a:xfrm>
        </p:grpSpPr>
        <p:sp>
          <p:nvSpPr>
            <p:cNvPr id="438" name="Google Shape;293;p17">
              <a:extLst>
                <a:ext uri="{FF2B5EF4-FFF2-40B4-BE49-F238E27FC236}">
                  <a16:creationId xmlns:a16="http://schemas.microsoft.com/office/drawing/2014/main" id="{462CB6D0-0872-70B5-897C-681908885796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94;p17">
              <a:extLst>
                <a:ext uri="{FF2B5EF4-FFF2-40B4-BE49-F238E27FC236}">
                  <a16:creationId xmlns:a16="http://schemas.microsoft.com/office/drawing/2014/main" id="{51482EF7-5A66-BB3A-B88C-D34B2BA2AC75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95;p17">
              <a:extLst>
                <a:ext uri="{FF2B5EF4-FFF2-40B4-BE49-F238E27FC236}">
                  <a16:creationId xmlns:a16="http://schemas.microsoft.com/office/drawing/2014/main" id="{54018523-A7B9-C813-9E10-B6A8E282B9F3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96;p17">
              <a:extLst>
                <a:ext uri="{FF2B5EF4-FFF2-40B4-BE49-F238E27FC236}">
                  <a16:creationId xmlns:a16="http://schemas.microsoft.com/office/drawing/2014/main" id="{8E2BE875-58A6-E10E-5DD0-5D70F71049B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97;p17">
              <a:extLst>
                <a:ext uri="{FF2B5EF4-FFF2-40B4-BE49-F238E27FC236}">
                  <a16:creationId xmlns:a16="http://schemas.microsoft.com/office/drawing/2014/main" id="{068A2929-C729-198F-CE25-5474801D1FDE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98;p17">
              <a:extLst>
                <a:ext uri="{FF2B5EF4-FFF2-40B4-BE49-F238E27FC236}">
                  <a16:creationId xmlns:a16="http://schemas.microsoft.com/office/drawing/2014/main" id="{0A4BBF87-B391-C4C1-C431-EDAA53926F5F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99;p17">
              <a:extLst>
                <a:ext uri="{FF2B5EF4-FFF2-40B4-BE49-F238E27FC236}">
                  <a16:creationId xmlns:a16="http://schemas.microsoft.com/office/drawing/2014/main" id="{7B2C76A7-8D7F-1F5C-244F-B7815C47D9C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00;p17">
              <a:extLst>
                <a:ext uri="{FF2B5EF4-FFF2-40B4-BE49-F238E27FC236}">
                  <a16:creationId xmlns:a16="http://schemas.microsoft.com/office/drawing/2014/main" id="{07767B5E-8347-884F-47A1-C4BB3697F5C5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01;p17">
              <a:extLst>
                <a:ext uri="{FF2B5EF4-FFF2-40B4-BE49-F238E27FC236}">
                  <a16:creationId xmlns:a16="http://schemas.microsoft.com/office/drawing/2014/main" id="{23A99C10-77FA-03E8-3D0A-44481FB0A44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02;p17">
              <a:extLst>
                <a:ext uri="{FF2B5EF4-FFF2-40B4-BE49-F238E27FC236}">
                  <a16:creationId xmlns:a16="http://schemas.microsoft.com/office/drawing/2014/main" id="{5862E7AF-80A1-867A-A721-2B36A36429B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03;p17">
              <a:extLst>
                <a:ext uri="{FF2B5EF4-FFF2-40B4-BE49-F238E27FC236}">
                  <a16:creationId xmlns:a16="http://schemas.microsoft.com/office/drawing/2014/main" id="{8BAA9DF6-0F28-6F42-2E36-58B1DB01DCBE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04;p17">
              <a:extLst>
                <a:ext uri="{FF2B5EF4-FFF2-40B4-BE49-F238E27FC236}">
                  <a16:creationId xmlns:a16="http://schemas.microsoft.com/office/drawing/2014/main" id="{F7EE8DD5-7E06-7018-F269-D0FA9996D722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05;p17">
              <a:extLst>
                <a:ext uri="{FF2B5EF4-FFF2-40B4-BE49-F238E27FC236}">
                  <a16:creationId xmlns:a16="http://schemas.microsoft.com/office/drawing/2014/main" id="{DEC9F7A4-DB18-BD36-FC6D-AEF61D71B2C7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06;p17">
              <a:extLst>
                <a:ext uri="{FF2B5EF4-FFF2-40B4-BE49-F238E27FC236}">
                  <a16:creationId xmlns:a16="http://schemas.microsoft.com/office/drawing/2014/main" id="{703B7CD2-3E1D-4A25-AF1D-EAD1105F593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07;p17">
              <a:extLst>
                <a:ext uri="{FF2B5EF4-FFF2-40B4-BE49-F238E27FC236}">
                  <a16:creationId xmlns:a16="http://schemas.microsoft.com/office/drawing/2014/main" id="{D784049F-BD0E-72AB-D82A-154437EC95AA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08;p17">
              <a:extLst>
                <a:ext uri="{FF2B5EF4-FFF2-40B4-BE49-F238E27FC236}">
                  <a16:creationId xmlns:a16="http://schemas.microsoft.com/office/drawing/2014/main" id="{3C0BBC63-7DF2-A88B-C57D-423B208FEA33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09;p17">
              <a:extLst>
                <a:ext uri="{FF2B5EF4-FFF2-40B4-BE49-F238E27FC236}">
                  <a16:creationId xmlns:a16="http://schemas.microsoft.com/office/drawing/2014/main" id="{FDA4F850-D9E4-CD90-C7D6-E9049174A3A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10;p17">
              <a:extLst>
                <a:ext uri="{FF2B5EF4-FFF2-40B4-BE49-F238E27FC236}">
                  <a16:creationId xmlns:a16="http://schemas.microsoft.com/office/drawing/2014/main" id="{9E53A7FA-60EF-7ECD-59DB-F567973E6A06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11;p17">
              <a:extLst>
                <a:ext uri="{FF2B5EF4-FFF2-40B4-BE49-F238E27FC236}">
                  <a16:creationId xmlns:a16="http://schemas.microsoft.com/office/drawing/2014/main" id="{BB38A380-1E5F-D760-E9D1-1B3C4B728FA0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12;p17">
              <a:extLst>
                <a:ext uri="{FF2B5EF4-FFF2-40B4-BE49-F238E27FC236}">
                  <a16:creationId xmlns:a16="http://schemas.microsoft.com/office/drawing/2014/main" id="{C788F3D9-D1F5-D18B-2BA9-A563B613C96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13;p17">
              <a:extLst>
                <a:ext uri="{FF2B5EF4-FFF2-40B4-BE49-F238E27FC236}">
                  <a16:creationId xmlns:a16="http://schemas.microsoft.com/office/drawing/2014/main" id="{B6E9F881-20D6-4DC8-0105-9DDD55254173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14;p17">
              <a:extLst>
                <a:ext uri="{FF2B5EF4-FFF2-40B4-BE49-F238E27FC236}">
                  <a16:creationId xmlns:a16="http://schemas.microsoft.com/office/drawing/2014/main" id="{DEDCDE36-F5A6-194B-56AA-8892FDE78214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15;p17">
              <a:extLst>
                <a:ext uri="{FF2B5EF4-FFF2-40B4-BE49-F238E27FC236}">
                  <a16:creationId xmlns:a16="http://schemas.microsoft.com/office/drawing/2014/main" id="{48CCB684-2D47-7B60-6D59-9132AB211B3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16;p17">
              <a:extLst>
                <a:ext uri="{FF2B5EF4-FFF2-40B4-BE49-F238E27FC236}">
                  <a16:creationId xmlns:a16="http://schemas.microsoft.com/office/drawing/2014/main" id="{50B31C79-16DE-41B4-6491-DA3A5062EDBC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17;p17">
              <a:extLst>
                <a:ext uri="{FF2B5EF4-FFF2-40B4-BE49-F238E27FC236}">
                  <a16:creationId xmlns:a16="http://schemas.microsoft.com/office/drawing/2014/main" id="{A5A49988-F04B-89B5-AC98-72338FA5A0A1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18;p17">
              <a:extLst>
                <a:ext uri="{FF2B5EF4-FFF2-40B4-BE49-F238E27FC236}">
                  <a16:creationId xmlns:a16="http://schemas.microsoft.com/office/drawing/2014/main" id="{8516E733-A178-C16A-7353-DBB609245306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19;p17">
              <a:extLst>
                <a:ext uri="{FF2B5EF4-FFF2-40B4-BE49-F238E27FC236}">
                  <a16:creationId xmlns:a16="http://schemas.microsoft.com/office/drawing/2014/main" id="{4CD2EA7F-C6A9-DCDD-33AB-FB1E6EBBC36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20;p17">
              <a:extLst>
                <a:ext uri="{FF2B5EF4-FFF2-40B4-BE49-F238E27FC236}">
                  <a16:creationId xmlns:a16="http://schemas.microsoft.com/office/drawing/2014/main" id="{21F2F0FA-B8F1-0F70-265A-31E7E3E6408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21;p17">
              <a:extLst>
                <a:ext uri="{FF2B5EF4-FFF2-40B4-BE49-F238E27FC236}">
                  <a16:creationId xmlns:a16="http://schemas.microsoft.com/office/drawing/2014/main" id="{4957E2A0-87BD-2859-771A-426A2ACACCCB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22;p17">
              <a:extLst>
                <a:ext uri="{FF2B5EF4-FFF2-40B4-BE49-F238E27FC236}">
                  <a16:creationId xmlns:a16="http://schemas.microsoft.com/office/drawing/2014/main" id="{42FBC93F-FB5F-3DFD-0D6D-B6828389EAD5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23;p17">
              <a:extLst>
                <a:ext uri="{FF2B5EF4-FFF2-40B4-BE49-F238E27FC236}">
                  <a16:creationId xmlns:a16="http://schemas.microsoft.com/office/drawing/2014/main" id="{EB5DD723-F7CF-1A46-EFD9-6220449622D3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24;p17">
              <a:extLst>
                <a:ext uri="{FF2B5EF4-FFF2-40B4-BE49-F238E27FC236}">
                  <a16:creationId xmlns:a16="http://schemas.microsoft.com/office/drawing/2014/main" id="{5471034F-7CB6-F6E6-9422-20ED01205C9D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25;p17">
              <a:extLst>
                <a:ext uri="{FF2B5EF4-FFF2-40B4-BE49-F238E27FC236}">
                  <a16:creationId xmlns:a16="http://schemas.microsoft.com/office/drawing/2014/main" id="{81CF5204-C936-84DC-0053-661B0C7B4B9A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26;p17">
              <a:extLst>
                <a:ext uri="{FF2B5EF4-FFF2-40B4-BE49-F238E27FC236}">
                  <a16:creationId xmlns:a16="http://schemas.microsoft.com/office/drawing/2014/main" id="{404ACC68-144C-B702-EB79-F1E99B7A77ED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27;p17">
              <a:extLst>
                <a:ext uri="{FF2B5EF4-FFF2-40B4-BE49-F238E27FC236}">
                  <a16:creationId xmlns:a16="http://schemas.microsoft.com/office/drawing/2014/main" id="{3517B53E-2AC0-852B-0E04-50513383010C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28;p17">
              <a:extLst>
                <a:ext uri="{FF2B5EF4-FFF2-40B4-BE49-F238E27FC236}">
                  <a16:creationId xmlns:a16="http://schemas.microsoft.com/office/drawing/2014/main" id="{CB18081F-B385-A17A-44E9-A31EE26DEF3C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29;p17">
              <a:extLst>
                <a:ext uri="{FF2B5EF4-FFF2-40B4-BE49-F238E27FC236}">
                  <a16:creationId xmlns:a16="http://schemas.microsoft.com/office/drawing/2014/main" id="{09E6F0EB-B1A0-781D-9DDC-D897F49DC1A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30;p17">
              <a:extLst>
                <a:ext uri="{FF2B5EF4-FFF2-40B4-BE49-F238E27FC236}">
                  <a16:creationId xmlns:a16="http://schemas.microsoft.com/office/drawing/2014/main" id="{B22414EA-1004-D5D2-F013-F585176AD1A0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31;p17">
              <a:extLst>
                <a:ext uri="{FF2B5EF4-FFF2-40B4-BE49-F238E27FC236}">
                  <a16:creationId xmlns:a16="http://schemas.microsoft.com/office/drawing/2014/main" id="{5FC5CCB5-3821-83A9-0B7D-A4338C4019CE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32;p17">
              <a:extLst>
                <a:ext uri="{FF2B5EF4-FFF2-40B4-BE49-F238E27FC236}">
                  <a16:creationId xmlns:a16="http://schemas.microsoft.com/office/drawing/2014/main" id="{BF84767B-5408-6CEC-1960-87FFFE6CB180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33;p17">
              <a:extLst>
                <a:ext uri="{FF2B5EF4-FFF2-40B4-BE49-F238E27FC236}">
                  <a16:creationId xmlns:a16="http://schemas.microsoft.com/office/drawing/2014/main" id="{84D53B84-82AD-A646-9458-E8840AF6751A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34;p17">
              <a:extLst>
                <a:ext uri="{FF2B5EF4-FFF2-40B4-BE49-F238E27FC236}">
                  <a16:creationId xmlns:a16="http://schemas.microsoft.com/office/drawing/2014/main" id="{CBA150AD-1ED9-E859-DE4E-4F250ED3837F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35;p17">
              <a:extLst>
                <a:ext uri="{FF2B5EF4-FFF2-40B4-BE49-F238E27FC236}">
                  <a16:creationId xmlns:a16="http://schemas.microsoft.com/office/drawing/2014/main" id="{220BCF3E-A32E-76EA-65D0-D736713C512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" name="Google Shape;336;p17">
              <a:extLst>
                <a:ext uri="{FF2B5EF4-FFF2-40B4-BE49-F238E27FC236}">
                  <a16:creationId xmlns:a16="http://schemas.microsoft.com/office/drawing/2014/main" id="{1A7F476D-E916-A99F-75E2-3745AB0D8620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82" name="Google Shape;337;p17">
                <a:extLst>
                  <a:ext uri="{FF2B5EF4-FFF2-40B4-BE49-F238E27FC236}">
                    <a16:creationId xmlns:a16="http://schemas.microsoft.com/office/drawing/2014/main" id="{DF1FF9F7-F73A-0578-464B-201840653FB2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38;p17">
                <a:extLst>
                  <a:ext uri="{FF2B5EF4-FFF2-40B4-BE49-F238E27FC236}">
                    <a16:creationId xmlns:a16="http://schemas.microsoft.com/office/drawing/2014/main" id="{1467269F-E82A-8A4E-6760-98C00B008DDD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4" name="Google Shape;339;p17">
            <a:extLst>
              <a:ext uri="{FF2B5EF4-FFF2-40B4-BE49-F238E27FC236}">
                <a16:creationId xmlns:a16="http://schemas.microsoft.com/office/drawing/2014/main" id="{D4920711-286B-7EE1-C661-DCCB5760DF18}"/>
              </a:ext>
            </a:extLst>
          </p:cNvPr>
          <p:cNvGrpSpPr/>
          <p:nvPr/>
        </p:nvGrpSpPr>
        <p:grpSpPr>
          <a:xfrm>
            <a:off x="4953281" y="2052913"/>
            <a:ext cx="1165988" cy="1568666"/>
            <a:chOff x="3478424" y="1308364"/>
            <a:chExt cx="2187185" cy="2942536"/>
          </a:xfrm>
        </p:grpSpPr>
        <p:sp>
          <p:nvSpPr>
            <p:cNvPr id="485" name="Google Shape;340;p17">
              <a:extLst>
                <a:ext uri="{FF2B5EF4-FFF2-40B4-BE49-F238E27FC236}">
                  <a16:creationId xmlns:a16="http://schemas.microsoft.com/office/drawing/2014/main" id="{F1FD9AD0-DF9B-56CD-5E32-D66B2204D1D1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41;p17">
              <a:extLst>
                <a:ext uri="{FF2B5EF4-FFF2-40B4-BE49-F238E27FC236}">
                  <a16:creationId xmlns:a16="http://schemas.microsoft.com/office/drawing/2014/main" id="{13D92228-1A42-7A1B-3B39-499C6E6997E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42;p17">
              <a:extLst>
                <a:ext uri="{FF2B5EF4-FFF2-40B4-BE49-F238E27FC236}">
                  <a16:creationId xmlns:a16="http://schemas.microsoft.com/office/drawing/2014/main" id="{816EA868-7DE7-7452-E8A9-4969ECD02B28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43;p17">
              <a:extLst>
                <a:ext uri="{FF2B5EF4-FFF2-40B4-BE49-F238E27FC236}">
                  <a16:creationId xmlns:a16="http://schemas.microsoft.com/office/drawing/2014/main" id="{5EE57C30-5308-4A42-77EA-00FDA687ED5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44;p17">
              <a:extLst>
                <a:ext uri="{FF2B5EF4-FFF2-40B4-BE49-F238E27FC236}">
                  <a16:creationId xmlns:a16="http://schemas.microsoft.com/office/drawing/2014/main" id="{957977B1-518C-9733-9E21-50973F0E6D8C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45;p17">
              <a:extLst>
                <a:ext uri="{FF2B5EF4-FFF2-40B4-BE49-F238E27FC236}">
                  <a16:creationId xmlns:a16="http://schemas.microsoft.com/office/drawing/2014/main" id="{CF29E55A-72DA-F452-0FFF-F87E51485DCC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46;p17">
              <a:extLst>
                <a:ext uri="{FF2B5EF4-FFF2-40B4-BE49-F238E27FC236}">
                  <a16:creationId xmlns:a16="http://schemas.microsoft.com/office/drawing/2014/main" id="{93F246AB-E21D-4CB2-2426-CD1790C6E9D0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47;p17">
              <a:extLst>
                <a:ext uri="{FF2B5EF4-FFF2-40B4-BE49-F238E27FC236}">
                  <a16:creationId xmlns:a16="http://schemas.microsoft.com/office/drawing/2014/main" id="{C399EBA1-A0F5-7900-9E9E-D7C408782021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48;p17">
              <a:extLst>
                <a:ext uri="{FF2B5EF4-FFF2-40B4-BE49-F238E27FC236}">
                  <a16:creationId xmlns:a16="http://schemas.microsoft.com/office/drawing/2014/main" id="{9074AAE7-136E-8ACC-5E13-97DD6B27A4D8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49;p17">
              <a:extLst>
                <a:ext uri="{FF2B5EF4-FFF2-40B4-BE49-F238E27FC236}">
                  <a16:creationId xmlns:a16="http://schemas.microsoft.com/office/drawing/2014/main" id="{FE7AE460-BA63-A5C3-13D3-0431DFB78678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50;p17">
              <a:extLst>
                <a:ext uri="{FF2B5EF4-FFF2-40B4-BE49-F238E27FC236}">
                  <a16:creationId xmlns:a16="http://schemas.microsoft.com/office/drawing/2014/main" id="{9186F0AD-2723-BC34-70E3-344B0FA750B9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51;p17">
              <a:extLst>
                <a:ext uri="{FF2B5EF4-FFF2-40B4-BE49-F238E27FC236}">
                  <a16:creationId xmlns:a16="http://schemas.microsoft.com/office/drawing/2014/main" id="{A9BE999F-4BA9-951F-B9A7-2C06BC8AD46C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52;p17">
              <a:extLst>
                <a:ext uri="{FF2B5EF4-FFF2-40B4-BE49-F238E27FC236}">
                  <a16:creationId xmlns:a16="http://schemas.microsoft.com/office/drawing/2014/main" id="{586981DF-03E7-AB8C-F438-43F900ED90F5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53;p17">
              <a:extLst>
                <a:ext uri="{FF2B5EF4-FFF2-40B4-BE49-F238E27FC236}">
                  <a16:creationId xmlns:a16="http://schemas.microsoft.com/office/drawing/2014/main" id="{A4FC2C00-5EC2-D745-D01E-F6CB061B6A4D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54;p17">
              <a:extLst>
                <a:ext uri="{FF2B5EF4-FFF2-40B4-BE49-F238E27FC236}">
                  <a16:creationId xmlns:a16="http://schemas.microsoft.com/office/drawing/2014/main" id="{DA585858-3C15-DAAA-143E-68E3B27CF4D8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55;p17">
              <a:extLst>
                <a:ext uri="{FF2B5EF4-FFF2-40B4-BE49-F238E27FC236}">
                  <a16:creationId xmlns:a16="http://schemas.microsoft.com/office/drawing/2014/main" id="{7F57FA83-2534-11A7-1FA2-D36A7009E923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56;p17">
              <a:extLst>
                <a:ext uri="{FF2B5EF4-FFF2-40B4-BE49-F238E27FC236}">
                  <a16:creationId xmlns:a16="http://schemas.microsoft.com/office/drawing/2014/main" id="{097BE6C6-4C17-26D5-0475-10A987185630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57;p17">
              <a:extLst>
                <a:ext uri="{FF2B5EF4-FFF2-40B4-BE49-F238E27FC236}">
                  <a16:creationId xmlns:a16="http://schemas.microsoft.com/office/drawing/2014/main" id="{50EDD829-C483-A5B7-C2C5-5EE9E2BCDAB5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58;p17">
              <a:extLst>
                <a:ext uri="{FF2B5EF4-FFF2-40B4-BE49-F238E27FC236}">
                  <a16:creationId xmlns:a16="http://schemas.microsoft.com/office/drawing/2014/main" id="{1F166A1F-9F36-8D86-24F7-DA574EDE557B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59;p17">
              <a:extLst>
                <a:ext uri="{FF2B5EF4-FFF2-40B4-BE49-F238E27FC236}">
                  <a16:creationId xmlns:a16="http://schemas.microsoft.com/office/drawing/2014/main" id="{098B43D0-FC7F-AFB9-BD1B-93C876A47463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60;p17">
              <a:extLst>
                <a:ext uri="{FF2B5EF4-FFF2-40B4-BE49-F238E27FC236}">
                  <a16:creationId xmlns:a16="http://schemas.microsoft.com/office/drawing/2014/main" id="{B9E1ADF1-BA77-12DB-B4EF-C49EEE78E44E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61;p17">
              <a:extLst>
                <a:ext uri="{FF2B5EF4-FFF2-40B4-BE49-F238E27FC236}">
                  <a16:creationId xmlns:a16="http://schemas.microsoft.com/office/drawing/2014/main" id="{02B28EC2-8CE9-E318-4174-43B1F659377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62;p17">
              <a:extLst>
                <a:ext uri="{FF2B5EF4-FFF2-40B4-BE49-F238E27FC236}">
                  <a16:creationId xmlns:a16="http://schemas.microsoft.com/office/drawing/2014/main" id="{8F2DD9D4-1566-BECE-7EFD-EFDAF6FF4EEF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63;p17">
              <a:extLst>
                <a:ext uri="{FF2B5EF4-FFF2-40B4-BE49-F238E27FC236}">
                  <a16:creationId xmlns:a16="http://schemas.microsoft.com/office/drawing/2014/main" id="{112BCE6B-867C-8810-AE09-B1B153818E51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64;p17">
              <a:extLst>
                <a:ext uri="{FF2B5EF4-FFF2-40B4-BE49-F238E27FC236}">
                  <a16:creationId xmlns:a16="http://schemas.microsoft.com/office/drawing/2014/main" id="{9468FF31-EE7F-61BE-431C-1250B5CA6663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65;p17">
              <a:extLst>
                <a:ext uri="{FF2B5EF4-FFF2-40B4-BE49-F238E27FC236}">
                  <a16:creationId xmlns:a16="http://schemas.microsoft.com/office/drawing/2014/main" id="{7F70C38F-ED24-ACC5-8F91-D05D02D12FAD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66;p17">
              <a:extLst>
                <a:ext uri="{FF2B5EF4-FFF2-40B4-BE49-F238E27FC236}">
                  <a16:creationId xmlns:a16="http://schemas.microsoft.com/office/drawing/2014/main" id="{D6648BF7-63FB-0D6E-C851-3EEA33245FE2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67;p17">
              <a:extLst>
                <a:ext uri="{FF2B5EF4-FFF2-40B4-BE49-F238E27FC236}">
                  <a16:creationId xmlns:a16="http://schemas.microsoft.com/office/drawing/2014/main" id="{13EB4C14-5ED4-0C1B-9AC4-6230B7D79BE4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68;p17">
              <a:extLst>
                <a:ext uri="{FF2B5EF4-FFF2-40B4-BE49-F238E27FC236}">
                  <a16:creationId xmlns:a16="http://schemas.microsoft.com/office/drawing/2014/main" id="{3D646D7D-10A9-35D8-6056-56B8BE1921B1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69;p17">
              <a:extLst>
                <a:ext uri="{FF2B5EF4-FFF2-40B4-BE49-F238E27FC236}">
                  <a16:creationId xmlns:a16="http://schemas.microsoft.com/office/drawing/2014/main" id="{25DA739B-F127-F552-547F-17E867757C85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70;p17">
              <a:extLst>
                <a:ext uri="{FF2B5EF4-FFF2-40B4-BE49-F238E27FC236}">
                  <a16:creationId xmlns:a16="http://schemas.microsoft.com/office/drawing/2014/main" id="{F0FBCFDC-4C8B-061B-3E52-7FC1DDF44899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71;p17">
              <a:extLst>
                <a:ext uri="{FF2B5EF4-FFF2-40B4-BE49-F238E27FC236}">
                  <a16:creationId xmlns:a16="http://schemas.microsoft.com/office/drawing/2014/main" id="{280E0AF0-60A2-7195-795A-6F9FB56A855A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72;p17">
              <a:extLst>
                <a:ext uri="{FF2B5EF4-FFF2-40B4-BE49-F238E27FC236}">
                  <a16:creationId xmlns:a16="http://schemas.microsoft.com/office/drawing/2014/main" id="{92E3088E-E7A6-4773-8A74-1D6CC94365EF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73;p17">
              <a:extLst>
                <a:ext uri="{FF2B5EF4-FFF2-40B4-BE49-F238E27FC236}">
                  <a16:creationId xmlns:a16="http://schemas.microsoft.com/office/drawing/2014/main" id="{A684AB5F-0F9E-2A96-9882-AD6EBBF3E476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74;p17">
              <a:extLst>
                <a:ext uri="{FF2B5EF4-FFF2-40B4-BE49-F238E27FC236}">
                  <a16:creationId xmlns:a16="http://schemas.microsoft.com/office/drawing/2014/main" id="{9F0B9D3C-E89B-D5A6-2581-960D0970A432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75;p17">
              <a:extLst>
                <a:ext uri="{FF2B5EF4-FFF2-40B4-BE49-F238E27FC236}">
                  <a16:creationId xmlns:a16="http://schemas.microsoft.com/office/drawing/2014/main" id="{27CA09D0-34A2-D9D6-FCE1-1AF5E372DCE5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76;p17">
              <a:extLst>
                <a:ext uri="{FF2B5EF4-FFF2-40B4-BE49-F238E27FC236}">
                  <a16:creationId xmlns:a16="http://schemas.microsoft.com/office/drawing/2014/main" id="{A2EA1082-E75C-1AEC-F6F7-35C7411AFAFF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77;p17">
              <a:extLst>
                <a:ext uri="{FF2B5EF4-FFF2-40B4-BE49-F238E27FC236}">
                  <a16:creationId xmlns:a16="http://schemas.microsoft.com/office/drawing/2014/main" id="{C0AFABA1-E3FA-C9B8-BB3C-D733E28A548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78;p17">
              <a:extLst>
                <a:ext uri="{FF2B5EF4-FFF2-40B4-BE49-F238E27FC236}">
                  <a16:creationId xmlns:a16="http://schemas.microsoft.com/office/drawing/2014/main" id="{278A3CFF-8A96-0AE6-762E-7A64CB2EC77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79;p17">
              <a:extLst>
                <a:ext uri="{FF2B5EF4-FFF2-40B4-BE49-F238E27FC236}">
                  <a16:creationId xmlns:a16="http://schemas.microsoft.com/office/drawing/2014/main" id="{821E47A9-F722-6640-E1FA-0016A11EA428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80;p17">
              <a:extLst>
                <a:ext uri="{FF2B5EF4-FFF2-40B4-BE49-F238E27FC236}">
                  <a16:creationId xmlns:a16="http://schemas.microsoft.com/office/drawing/2014/main" id="{40E56AF0-CAA7-E245-BCD1-F06EACD42B13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81;p17">
              <a:extLst>
                <a:ext uri="{FF2B5EF4-FFF2-40B4-BE49-F238E27FC236}">
                  <a16:creationId xmlns:a16="http://schemas.microsoft.com/office/drawing/2014/main" id="{B7119FAE-F713-26E3-D1F9-F3E1A1E9E264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82;p17">
              <a:extLst>
                <a:ext uri="{FF2B5EF4-FFF2-40B4-BE49-F238E27FC236}">
                  <a16:creationId xmlns:a16="http://schemas.microsoft.com/office/drawing/2014/main" id="{654F2560-41F4-1F7C-6619-A721C4E273AA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383;p17">
              <a:extLst>
                <a:ext uri="{FF2B5EF4-FFF2-40B4-BE49-F238E27FC236}">
                  <a16:creationId xmlns:a16="http://schemas.microsoft.com/office/drawing/2014/main" id="{FD0DB96F-570E-343B-AB05-7B605086E3AC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9" name="Google Shape;384;p17">
                <a:extLst>
                  <a:ext uri="{FF2B5EF4-FFF2-40B4-BE49-F238E27FC236}">
                    <a16:creationId xmlns:a16="http://schemas.microsoft.com/office/drawing/2014/main" id="{A9984834-1D2B-47CA-82F5-7BDC381388FD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85;p17">
                <a:extLst>
                  <a:ext uri="{FF2B5EF4-FFF2-40B4-BE49-F238E27FC236}">
                    <a16:creationId xmlns:a16="http://schemas.microsoft.com/office/drawing/2014/main" id="{5B73050D-B74C-E43C-6179-6192CD7CB288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1" name="Google Shape;386;p17">
            <a:extLst>
              <a:ext uri="{FF2B5EF4-FFF2-40B4-BE49-F238E27FC236}">
                <a16:creationId xmlns:a16="http://schemas.microsoft.com/office/drawing/2014/main" id="{AE104C26-2982-326F-A4E8-6DFBB50E6084}"/>
              </a:ext>
            </a:extLst>
          </p:cNvPr>
          <p:cNvGrpSpPr/>
          <p:nvPr/>
        </p:nvGrpSpPr>
        <p:grpSpPr>
          <a:xfrm>
            <a:off x="2795615" y="2023644"/>
            <a:ext cx="1165988" cy="1568666"/>
            <a:chOff x="3478424" y="1308364"/>
            <a:chExt cx="2187185" cy="2942536"/>
          </a:xfrm>
        </p:grpSpPr>
        <p:sp>
          <p:nvSpPr>
            <p:cNvPr id="532" name="Google Shape;387;p17">
              <a:extLst>
                <a:ext uri="{FF2B5EF4-FFF2-40B4-BE49-F238E27FC236}">
                  <a16:creationId xmlns:a16="http://schemas.microsoft.com/office/drawing/2014/main" id="{87552B09-66B5-2ACC-D103-B5885540B525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88;p17">
              <a:extLst>
                <a:ext uri="{FF2B5EF4-FFF2-40B4-BE49-F238E27FC236}">
                  <a16:creationId xmlns:a16="http://schemas.microsoft.com/office/drawing/2014/main" id="{C7E10857-0784-6CA0-F531-32B75EEB02B5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89;p17">
              <a:extLst>
                <a:ext uri="{FF2B5EF4-FFF2-40B4-BE49-F238E27FC236}">
                  <a16:creationId xmlns:a16="http://schemas.microsoft.com/office/drawing/2014/main" id="{3384D09A-0AF1-8CCD-4BA5-098F68D49B8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90;p17">
              <a:extLst>
                <a:ext uri="{FF2B5EF4-FFF2-40B4-BE49-F238E27FC236}">
                  <a16:creationId xmlns:a16="http://schemas.microsoft.com/office/drawing/2014/main" id="{B9E6AC3B-530B-1971-BC7B-3DD5B4E160E4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91;p17">
              <a:extLst>
                <a:ext uri="{FF2B5EF4-FFF2-40B4-BE49-F238E27FC236}">
                  <a16:creationId xmlns:a16="http://schemas.microsoft.com/office/drawing/2014/main" id="{F4DA2AF0-C8E6-D8A7-FF1D-F1D92ABDC5A6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92;p17">
              <a:extLst>
                <a:ext uri="{FF2B5EF4-FFF2-40B4-BE49-F238E27FC236}">
                  <a16:creationId xmlns:a16="http://schemas.microsoft.com/office/drawing/2014/main" id="{AC58642D-E0C2-A679-CF23-B495C28F395E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93;p17">
              <a:extLst>
                <a:ext uri="{FF2B5EF4-FFF2-40B4-BE49-F238E27FC236}">
                  <a16:creationId xmlns:a16="http://schemas.microsoft.com/office/drawing/2014/main" id="{93A0DFCC-DB8F-FEAC-F8A0-2F2DC659BA03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94;p17">
              <a:extLst>
                <a:ext uri="{FF2B5EF4-FFF2-40B4-BE49-F238E27FC236}">
                  <a16:creationId xmlns:a16="http://schemas.microsoft.com/office/drawing/2014/main" id="{46552E7E-316F-85B9-0D04-27E2FCDB0EE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95;p17">
              <a:extLst>
                <a:ext uri="{FF2B5EF4-FFF2-40B4-BE49-F238E27FC236}">
                  <a16:creationId xmlns:a16="http://schemas.microsoft.com/office/drawing/2014/main" id="{1FC25862-C684-F5BC-8469-5A096F93A8A0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96;p17">
              <a:extLst>
                <a:ext uri="{FF2B5EF4-FFF2-40B4-BE49-F238E27FC236}">
                  <a16:creationId xmlns:a16="http://schemas.microsoft.com/office/drawing/2014/main" id="{8937A38C-43B1-F545-526E-ADD797DCCD7F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97;p17">
              <a:extLst>
                <a:ext uri="{FF2B5EF4-FFF2-40B4-BE49-F238E27FC236}">
                  <a16:creationId xmlns:a16="http://schemas.microsoft.com/office/drawing/2014/main" id="{A42707CF-1B84-3E25-913E-F1895C42B5A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98;p17">
              <a:extLst>
                <a:ext uri="{FF2B5EF4-FFF2-40B4-BE49-F238E27FC236}">
                  <a16:creationId xmlns:a16="http://schemas.microsoft.com/office/drawing/2014/main" id="{A256C4E0-89D1-FDDA-1A78-A3187FE28DC9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99;p17">
              <a:extLst>
                <a:ext uri="{FF2B5EF4-FFF2-40B4-BE49-F238E27FC236}">
                  <a16:creationId xmlns:a16="http://schemas.microsoft.com/office/drawing/2014/main" id="{0EF6B985-98EF-7380-D5A5-36D96895A431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00;p17">
              <a:extLst>
                <a:ext uri="{FF2B5EF4-FFF2-40B4-BE49-F238E27FC236}">
                  <a16:creationId xmlns:a16="http://schemas.microsoft.com/office/drawing/2014/main" id="{81D54ECA-6867-4E90-BB85-FADA36C22BB6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01;p17">
              <a:extLst>
                <a:ext uri="{FF2B5EF4-FFF2-40B4-BE49-F238E27FC236}">
                  <a16:creationId xmlns:a16="http://schemas.microsoft.com/office/drawing/2014/main" id="{E83D5156-D243-94E1-A13B-9A232D18D2AA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02;p17">
              <a:extLst>
                <a:ext uri="{FF2B5EF4-FFF2-40B4-BE49-F238E27FC236}">
                  <a16:creationId xmlns:a16="http://schemas.microsoft.com/office/drawing/2014/main" id="{0C2219E7-76F0-4A00-2880-3A53EC9EACC2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03;p17">
              <a:extLst>
                <a:ext uri="{FF2B5EF4-FFF2-40B4-BE49-F238E27FC236}">
                  <a16:creationId xmlns:a16="http://schemas.microsoft.com/office/drawing/2014/main" id="{15E0B6F3-5CD5-7548-C65E-109D92B3B439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04;p17">
              <a:extLst>
                <a:ext uri="{FF2B5EF4-FFF2-40B4-BE49-F238E27FC236}">
                  <a16:creationId xmlns:a16="http://schemas.microsoft.com/office/drawing/2014/main" id="{4D9C090A-2DBA-E499-AEDF-6E3B09EC8307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05;p17">
              <a:extLst>
                <a:ext uri="{FF2B5EF4-FFF2-40B4-BE49-F238E27FC236}">
                  <a16:creationId xmlns:a16="http://schemas.microsoft.com/office/drawing/2014/main" id="{34C3734E-5BF7-6AB7-7315-6711751A193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06;p17">
              <a:extLst>
                <a:ext uri="{FF2B5EF4-FFF2-40B4-BE49-F238E27FC236}">
                  <a16:creationId xmlns:a16="http://schemas.microsoft.com/office/drawing/2014/main" id="{2FE66E51-DF4D-4784-853E-134EEEE99470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07;p17">
              <a:extLst>
                <a:ext uri="{FF2B5EF4-FFF2-40B4-BE49-F238E27FC236}">
                  <a16:creationId xmlns:a16="http://schemas.microsoft.com/office/drawing/2014/main" id="{2311573D-B053-95AA-E9CF-09B4BDB0ED1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08;p17">
              <a:extLst>
                <a:ext uri="{FF2B5EF4-FFF2-40B4-BE49-F238E27FC236}">
                  <a16:creationId xmlns:a16="http://schemas.microsoft.com/office/drawing/2014/main" id="{4318C9EB-8399-555E-0AC0-9E794C6B49CE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09;p17">
              <a:extLst>
                <a:ext uri="{FF2B5EF4-FFF2-40B4-BE49-F238E27FC236}">
                  <a16:creationId xmlns:a16="http://schemas.microsoft.com/office/drawing/2014/main" id="{D3464543-74D9-66D6-EA31-B9D64EB58A71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10;p17">
              <a:extLst>
                <a:ext uri="{FF2B5EF4-FFF2-40B4-BE49-F238E27FC236}">
                  <a16:creationId xmlns:a16="http://schemas.microsoft.com/office/drawing/2014/main" id="{2F315B71-F0ED-AB4E-EDF1-280D4FFB9066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11;p17">
              <a:extLst>
                <a:ext uri="{FF2B5EF4-FFF2-40B4-BE49-F238E27FC236}">
                  <a16:creationId xmlns:a16="http://schemas.microsoft.com/office/drawing/2014/main" id="{908647AB-79AD-FCE3-D644-50513BB70F5B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12;p17">
              <a:extLst>
                <a:ext uri="{FF2B5EF4-FFF2-40B4-BE49-F238E27FC236}">
                  <a16:creationId xmlns:a16="http://schemas.microsoft.com/office/drawing/2014/main" id="{6BA533A2-4EE5-E70C-2016-8F6CB786338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13;p17">
              <a:extLst>
                <a:ext uri="{FF2B5EF4-FFF2-40B4-BE49-F238E27FC236}">
                  <a16:creationId xmlns:a16="http://schemas.microsoft.com/office/drawing/2014/main" id="{344E8527-CC46-2201-CD6E-DFA9610E4E9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14;p17">
              <a:extLst>
                <a:ext uri="{FF2B5EF4-FFF2-40B4-BE49-F238E27FC236}">
                  <a16:creationId xmlns:a16="http://schemas.microsoft.com/office/drawing/2014/main" id="{BE29D6FC-2C01-A55E-2F30-5B6C281D2F16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15;p17">
              <a:extLst>
                <a:ext uri="{FF2B5EF4-FFF2-40B4-BE49-F238E27FC236}">
                  <a16:creationId xmlns:a16="http://schemas.microsoft.com/office/drawing/2014/main" id="{425C1FDA-9AA7-CF43-4D8D-17DFACA9DF9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16;p17">
              <a:extLst>
                <a:ext uri="{FF2B5EF4-FFF2-40B4-BE49-F238E27FC236}">
                  <a16:creationId xmlns:a16="http://schemas.microsoft.com/office/drawing/2014/main" id="{05E00B6D-5396-DA2B-8F53-AE36FEF8389E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17;p17">
              <a:extLst>
                <a:ext uri="{FF2B5EF4-FFF2-40B4-BE49-F238E27FC236}">
                  <a16:creationId xmlns:a16="http://schemas.microsoft.com/office/drawing/2014/main" id="{1072BF58-2CB4-9DD9-0EE6-4145531FC043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18;p17">
              <a:extLst>
                <a:ext uri="{FF2B5EF4-FFF2-40B4-BE49-F238E27FC236}">
                  <a16:creationId xmlns:a16="http://schemas.microsoft.com/office/drawing/2014/main" id="{CCBD82A9-F2E3-6150-60C2-B76082727344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19;p17">
              <a:extLst>
                <a:ext uri="{FF2B5EF4-FFF2-40B4-BE49-F238E27FC236}">
                  <a16:creationId xmlns:a16="http://schemas.microsoft.com/office/drawing/2014/main" id="{0938F399-698E-0FE3-9E20-B31651FFF89E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20;p17">
              <a:extLst>
                <a:ext uri="{FF2B5EF4-FFF2-40B4-BE49-F238E27FC236}">
                  <a16:creationId xmlns:a16="http://schemas.microsoft.com/office/drawing/2014/main" id="{229635FE-AA0C-F889-4C73-0B6A86E61B09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21;p17">
              <a:extLst>
                <a:ext uri="{FF2B5EF4-FFF2-40B4-BE49-F238E27FC236}">
                  <a16:creationId xmlns:a16="http://schemas.microsoft.com/office/drawing/2014/main" id="{2712D600-30B7-1133-1068-FC551C762D54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22;p17">
              <a:extLst>
                <a:ext uri="{FF2B5EF4-FFF2-40B4-BE49-F238E27FC236}">
                  <a16:creationId xmlns:a16="http://schemas.microsoft.com/office/drawing/2014/main" id="{70C55DB1-86F3-1926-1A61-FA4A28EC2136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23;p17">
              <a:extLst>
                <a:ext uri="{FF2B5EF4-FFF2-40B4-BE49-F238E27FC236}">
                  <a16:creationId xmlns:a16="http://schemas.microsoft.com/office/drawing/2014/main" id="{283EA828-E392-556B-55F7-A661C6240311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24;p17">
              <a:extLst>
                <a:ext uri="{FF2B5EF4-FFF2-40B4-BE49-F238E27FC236}">
                  <a16:creationId xmlns:a16="http://schemas.microsoft.com/office/drawing/2014/main" id="{A04EBF94-8D7C-779A-B890-BF5FA18B45B9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25;p17">
              <a:extLst>
                <a:ext uri="{FF2B5EF4-FFF2-40B4-BE49-F238E27FC236}">
                  <a16:creationId xmlns:a16="http://schemas.microsoft.com/office/drawing/2014/main" id="{12AC71DE-6C16-56C7-8F6C-F547D4ED4C6B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26;p17">
              <a:extLst>
                <a:ext uri="{FF2B5EF4-FFF2-40B4-BE49-F238E27FC236}">
                  <a16:creationId xmlns:a16="http://schemas.microsoft.com/office/drawing/2014/main" id="{0CC14FDF-9028-3449-A66D-D373ABC36D50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27;p17">
              <a:extLst>
                <a:ext uri="{FF2B5EF4-FFF2-40B4-BE49-F238E27FC236}">
                  <a16:creationId xmlns:a16="http://schemas.microsoft.com/office/drawing/2014/main" id="{1A40E9D5-A88E-7D32-57A0-1B1648BD2A49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28;p17">
              <a:extLst>
                <a:ext uri="{FF2B5EF4-FFF2-40B4-BE49-F238E27FC236}">
                  <a16:creationId xmlns:a16="http://schemas.microsoft.com/office/drawing/2014/main" id="{122E4E90-2704-DD01-38BA-641EA4C702FA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29;p17">
              <a:extLst>
                <a:ext uri="{FF2B5EF4-FFF2-40B4-BE49-F238E27FC236}">
                  <a16:creationId xmlns:a16="http://schemas.microsoft.com/office/drawing/2014/main" id="{CB8E80DC-8FCB-6F5C-9BA8-6099731D13B7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5" name="Google Shape;430;p17">
              <a:extLst>
                <a:ext uri="{FF2B5EF4-FFF2-40B4-BE49-F238E27FC236}">
                  <a16:creationId xmlns:a16="http://schemas.microsoft.com/office/drawing/2014/main" id="{7271AFEE-0F83-03C0-B8D1-0E96B21441E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76" name="Google Shape;431;p17">
                <a:extLst>
                  <a:ext uri="{FF2B5EF4-FFF2-40B4-BE49-F238E27FC236}">
                    <a16:creationId xmlns:a16="http://schemas.microsoft.com/office/drawing/2014/main" id="{682F5406-222C-7064-08CF-6DFA4B12D94B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432;p17">
                <a:extLst>
                  <a:ext uri="{FF2B5EF4-FFF2-40B4-BE49-F238E27FC236}">
                    <a16:creationId xmlns:a16="http://schemas.microsoft.com/office/drawing/2014/main" id="{E904B6CB-151E-85F4-DDED-4A695B30C890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433;p17">
            <a:extLst>
              <a:ext uri="{FF2B5EF4-FFF2-40B4-BE49-F238E27FC236}">
                <a16:creationId xmlns:a16="http://schemas.microsoft.com/office/drawing/2014/main" id="{08702F58-35DD-18DB-8AB9-54523A0913FD}"/>
              </a:ext>
            </a:extLst>
          </p:cNvPr>
          <p:cNvGrpSpPr/>
          <p:nvPr/>
        </p:nvGrpSpPr>
        <p:grpSpPr>
          <a:xfrm>
            <a:off x="3916137" y="2676616"/>
            <a:ext cx="1165988" cy="1568666"/>
            <a:chOff x="3478424" y="1308364"/>
            <a:chExt cx="2187185" cy="2942536"/>
          </a:xfrm>
        </p:grpSpPr>
        <p:sp>
          <p:nvSpPr>
            <p:cNvPr id="579" name="Google Shape;434;p17">
              <a:extLst>
                <a:ext uri="{FF2B5EF4-FFF2-40B4-BE49-F238E27FC236}">
                  <a16:creationId xmlns:a16="http://schemas.microsoft.com/office/drawing/2014/main" id="{389A1FCE-A087-8AB3-D736-BDC7E6607B25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35;p17">
              <a:extLst>
                <a:ext uri="{FF2B5EF4-FFF2-40B4-BE49-F238E27FC236}">
                  <a16:creationId xmlns:a16="http://schemas.microsoft.com/office/drawing/2014/main" id="{26D9A314-5B8C-9170-530B-1C6B1B1CE09C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36;p17">
              <a:extLst>
                <a:ext uri="{FF2B5EF4-FFF2-40B4-BE49-F238E27FC236}">
                  <a16:creationId xmlns:a16="http://schemas.microsoft.com/office/drawing/2014/main" id="{8753169B-C611-F769-9C2B-01DF72F8C171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37;p17">
              <a:extLst>
                <a:ext uri="{FF2B5EF4-FFF2-40B4-BE49-F238E27FC236}">
                  <a16:creationId xmlns:a16="http://schemas.microsoft.com/office/drawing/2014/main" id="{21ED2B27-2250-1300-AA13-ABCE0E9A2550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38;p17">
              <a:extLst>
                <a:ext uri="{FF2B5EF4-FFF2-40B4-BE49-F238E27FC236}">
                  <a16:creationId xmlns:a16="http://schemas.microsoft.com/office/drawing/2014/main" id="{6ECFA1C3-BCAC-05C0-7572-944E280F5C4C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39;p17">
              <a:extLst>
                <a:ext uri="{FF2B5EF4-FFF2-40B4-BE49-F238E27FC236}">
                  <a16:creationId xmlns:a16="http://schemas.microsoft.com/office/drawing/2014/main" id="{27426DD6-7B8D-D26D-DAAD-D6FC309305E0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40;p17">
              <a:extLst>
                <a:ext uri="{FF2B5EF4-FFF2-40B4-BE49-F238E27FC236}">
                  <a16:creationId xmlns:a16="http://schemas.microsoft.com/office/drawing/2014/main" id="{F8C2BEB4-61C0-47EC-D253-1647C647DF9D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41;p17">
              <a:extLst>
                <a:ext uri="{FF2B5EF4-FFF2-40B4-BE49-F238E27FC236}">
                  <a16:creationId xmlns:a16="http://schemas.microsoft.com/office/drawing/2014/main" id="{3FE2B0BD-006D-881D-8993-705A3B33B8FC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42;p17">
              <a:extLst>
                <a:ext uri="{FF2B5EF4-FFF2-40B4-BE49-F238E27FC236}">
                  <a16:creationId xmlns:a16="http://schemas.microsoft.com/office/drawing/2014/main" id="{4AA9B1EA-CF68-A977-D2D5-9E682CCA96AE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43;p17">
              <a:extLst>
                <a:ext uri="{FF2B5EF4-FFF2-40B4-BE49-F238E27FC236}">
                  <a16:creationId xmlns:a16="http://schemas.microsoft.com/office/drawing/2014/main" id="{DC12C96D-9688-F13D-D501-7577C7D46D6C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44;p17">
              <a:extLst>
                <a:ext uri="{FF2B5EF4-FFF2-40B4-BE49-F238E27FC236}">
                  <a16:creationId xmlns:a16="http://schemas.microsoft.com/office/drawing/2014/main" id="{7F593410-E4BD-E7BA-4CF4-FCBC4C6C37FC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45;p17">
              <a:extLst>
                <a:ext uri="{FF2B5EF4-FFF2-40B4-BE49-F238E27FC236}">
                  <a16:creationId xmlns:a16="http://schemas.microsoft.com/office/drawing/2014/main" id="{7419292B-2773-C982-AA5D-74FC92ABB08A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46;p17">
              <a:extLst>
                <a:ext uri="{FF2B5EF4-FFF2-40B4-BE49-F238E27FC236}">
                  <a16:creationId xmlns:a16="http://schemas.microsoft.com/office/drawing/2014/main" id="{3E629714-FA39-9053-7FFE-9470F51BFA59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47;p17">
              <a:extLst>
                <a:ext uri="{FF2B5EF4-FFF2-40B4-BE49-F238E27FC236}">
                  <a16:creationId xmlns:a16="http://schemas.microsoft.com/office/drawing/2014/main" id="{05D9D901-B732-02A1-DAED-F1358EB47F71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48;p17">
              <a:extLst>
                <a:ext uri="{FF2B5EF4-FFF2-40B4-BE49-F238E27FC236}">
                  <a16:creationId xmlns:a16="http://schemas.microsoft.com/office/drawing/2014/main" id="{073AA051-7C86-F544-A7DA-6AB49E88A7DA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49;p17">
              <a:extLst>
                <a:ext uri="{FF2B5EF4-FFF2-40B4-BE49-F238E27FC236}">
                  <a16:creationId xmlns:a16="http://schemas.microsoft.com/office/drawing/2014/main" id="{4DBB8B9C-AAF6-3E93-A186-E61B72D142B0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50;p17">
              <a:extLst>
                <a:ext uri="{FF2B5EF4-FFF2-40B4-BE49-F238E27FC236}">
                  <a16:creationId xmlns:a16="http://schemas.microsoft.com/office/drawing/2014/main" id="{9BFF0ED2-8698-BFC1-6CAB-E16132F82660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51;p17">
              <a:extLst>
                <a:ext uri="{FF2B5EF4-FFF2-40B4-BE49-F238E27FC236}">
                  <a16:creationId xmlns:a16="http://schemas.microsoft.com/office/drawing/2014/main" id="{BED9CD88-E234-B44A-EBDD-56716DEC2F8F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52;p17">
              <a:extLst>
                <a:ext uri="{FF2B5EF4-FFF2-40B4-BE49-F238E27FC236}">
                  <a16:creationId xmlns:a16="http://schemas.microsoft.com/office/drawing/2014/main" id="{D03008D7-EEDC-B2BE-A947-684E8CFB2CA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53;p17">
              <a:extLst>
                <a:ext uri="{FF2B5EF4-FFF2-40B4-BE49-F238E27FC236}">
                  <a16:creationId xmlns:a16="http://schemas.microsoft.com/office/drawing/2014/main" id="{D0471C7E-53E0-E67F-3B7A-92752F2F5D1B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54;p17">
              <a:extLst>
                <a:ext uri="{FF2B5EF4-FFF2-40B4-BE49-F238E27FC236}">
                  <a16:creationId xmlns:a16="http://schemas.microsoft.com/office/drawing/2014/main" id="{2760FD4A-DB29-E220-A019-827DA3351A2F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55;p17">
              <a:extLst>
                <a:ext uri="{FF2B5EF4-FFF2-40B4-BE49-F238E27FC236}">
                  <a16:creationId xmlns:a16="http://schemas.microsoft.com/office/drawing/2014/main" id="{893E3297-0CDA-D47A-6FC2-5C76F3D87DFA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56;p17">
              <a:extLst>
                <a:ext uri="{FF2B5EF4-FFF2-40B4-BE49-F238E27FC236}">
                  <a16:creationId xmlns:a16="http://schemas.microsoft.com/office/drawing/2014/main" id="{52F2C0DA-BA8D-0DD2-D0A8-50F87BBD39CA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57;p17">
              <a:extLst>
                <a:ext uri="{FF2B5EF4-FFF2-40B4-BE49-F238E27FC236}">
                  <a16:creationId xmlns:a16="http://schemas.microsoft.com/office/drawing/2014/main" id="{E09492C4-3775-84CB-1AF8-0F8E5149CD0C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58;p17">
              <a:extLst>
                <a:ext uri="{FF2B5EF4-FFF2-40B4-BE49-F238E27FC236}">
                  <a16:creationId xmlns:a16="http://schemas.microsoft.com/office/drawing/2014/main" id="{ED0BB17E-3134-D648-1C1B-111342094713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59;p17">
              <a:extLst>
                <a:ext uri="{FF2B5EF4-FFF2-40B4-BE49-F238E27FC236}">
                  <a16:creationId xmlns:a16="http://schemas.microsoft.com/office/drawing/2014/main" id="{7CB5C02A-5055-B4EF-8295-4F020EED9BC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60;p17">
              <a:extLst>
                <a:ext uri="{FF2B5EF4-FFF2-40B4-BE49-F238E27FC236}">
                  <a16:creationId xmlns:a16="http://schemas.microsoft.com/office/drawing/2014/main" id="{E44D95A3-56BC-ED59-68A2-BA9FCB7FE92A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61;p17">
              <a:extLst>
                <a:ext uri="{FF2B5EF4-FFF2-40B4-BE49-F238E27FC236}">
                  <a16:creationId xmlns:a16="http://schemas.microsoft.com/office/drawing/2014/main" id="{5FE9E89E-B77A-E0C9-843B-244EA8199B28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62;p17">
              <a:extLst>
                <a:ext uri="{FF2B5EF4-FFF2-40B4-BE49-F238E27FC236}">
                  <a16:creationId xmlns:a16="http://schemas.microsoft.com/office/drawing/2014/main" id="{AA1E7340-6F5C-C3B1-9808-BFFA52BFA07A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63;p17">
              <a:extLst>
                <a:ext uri="{FF2B5EF4-FFF2-40B4-BE49-F238E27FC236}">
                  <a16:creationId xmlns:a16="http://schemas.microsoft.com/office/drawing/2014/main" id="{12DE2AC0-AD23-D943-EF0C-1D55EECC6A78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64;p17">
              <a:extLst>
                <a:ext uri="{FF2B5EF4-FFF2-40B4-BE49-F238E27FC236}">
                  <a16:creationId xmlns:a16="http://schemas.microsoft.com/office/drawing/2014/main" id="{7B6B2458-6DB9-A14E-DCCA-2032ACDB18C4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65;p17">
              <a:extLst>
                <a:ext uri="{FF2B5EF4-FFF2-40B4-BE49-F238E27FC236}">
                  <a16:creationId xmlns:a16="http://schemas.microsoft.com/office/drawing/2014/main" id="{F17E52E2-B132-E85C-9206-54739F2D1751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66;p17">
              <a:extLst>
                <a:ext uri="{FF2B5EF4-FFF2-40B4-BE49-F238E27FC236}">
                  <a16:creationId xmlns:a16="http://schemas.microsoft.com/office/drawing/2014/main" id="{C78A89AB-0C46-F1FB-49F7-B503F57332FA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67;p17">
              <a:extLst>
                <a:ext uri="{FF2B5EF4-FFF2-40B4-BE49-F238E27FC236}">
                  <a16:creationId xmlns:a16="http://schemas.microsoft.com/office/drawing/2014/main" id="{E7FCE34C-1E58-3761-1CAF-A05442A9EE69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68;p17">
              <a:extLst>
                <a:ext uri="{FF2B5EF4-FFF2-40B4-BE49-F238E27FC236}">
                  <a16:creationId xmlns:a16="http://schemas.microsoft.com/office/drawing/2014/main" id="{72640AA4-206E-0286-BB24-D3E08956AB88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69;p17">
              <a:extLst>
                <a:ext uri="{FF2B5EF4-FFF2-40B4-BE49-F238E27FC236}">
                  <a16:creationId xmlns:a16="http://schemas.microsoft.com/office/drawing/2014/main" id="{50F60761-84CB-F55D-7866-B60BBF46169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70;p17">
              <a:extLst>
                <a:ext uri="{FF2B5EF4-FFF2-40B4-BE49-F238E27FC236}">
                  <a16:creationId xmlns:a16="http://schemas.microsoft.com/office/drawing/2014/main" id="{F8FA3D01-FF48-0692-64B6-92A32AE43CA3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71;p17">
              <a:extLst>
                <a:ext uri="{FF2B5EF4-FFF2-40B4-BE49-F238E27FC236}">
                  <a16:creationId xmlns:a16="http://schemas.microsoft.com/office/drawing/2014/main" id="{6934990D-1452-4171-A824-46092A90C7D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72;p17">
              <a:extLst>
                <a:ext uri="{FF2B5EF4-FFF2-40B4-BE49-F238E27FC236}">
                  <a16:creationId xmlns:a16="http://schemas.microsoft.com/office/drawing/2014/main" id="{1D1CD1A3-5005-A88F-020B-2CEF9FCBA4E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73;p17">
              <a:extLst>
                <a:ext uri="{FF2B5EF4-FFF2-40B4-BE49-F238E27FC236}">
                  <a16:creationId xmlns:a16="http://schemas.microsoft.com/office/drawing/2014/main" id="{EF097CD7-3B2E-FF07-FDEF-4A60DCB78D80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74;p17">
              <a:extLst>
                <a:ext uri="{FF2B5EF4-FFF2-40B4-BE49-F238E27FC236}">
                  <a16:creationId xmlns:a16="http://schemas.microsoft.com/office/drawing/2014/main" id="{46F6CC1B-C326-A2C9-FE72-D285FCDCE4D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75;p17">
              <a:extLst>
                <a:ext uri="{FF2B5EF4-FFF2-40B4-BE49-F238E27FC236}">
                  <a16:creationId xmlns:a16="http://schemas.microsoft.com/office/drawing/2014/main" id="{575A9700-E54A-CE02-43C4-28544B7D05A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76;p17">
              <a:extLst>
                <a:ext uri="{FF2B5EF4-FFF2-40B4-BE49-F238E27FC236}">
                  <a16:creationId xmlns:a16="http://schemas.microsoft.com/office/drawing/2014/main" id="{A707597C-391F-246C-6094-D85F73E23ABE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2" name="Google Shape;477;p17">
              <a:extLst>
                <a:ext uri="{FF2B5EF4-FFF2-40B4-BE49-F238E27FC236}">
                  <a16:creationId xmlns:a16="http://schemas.microsoft.com/office/drawing/2014/main" id="{DCE71CE4-F33A-90BE-CB17-154B8D9270BB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623" name="Google Shape;478;p17">
                <a:extLst>
                  <a:ext uri="{FF2B5EF4-FFF2-40B4-BE49-F238E27FC236}">
                    <a16:creationId xmlns:a16="http://schemas.microsoft.com/office/drawing/2014/main" id="{0D619BF1-8CC3-F5F4-41A3-6B4D10DB253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479;p17">
                <a:extLst>
                  <a:ext uri="{FF2B5EF4-FFF2-40B4-BE49-F238E27FC236}">
                    <a16:creationId xmlns:a16="http://schemas.microsoft.com/office/drawing/2014/main" id="{83F8A04F-B10E-5993-104A-3F02D62EE9CE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6" name="Google Shape;481;p17">
            <a:extLst>
              <a:ext uri="{FF2B5EF4-FFF2-40B4-BE49-F238E27FC236}">
                <a16:creationId xmlns:a16="http://schemas.microsoft.com/office/drawing/2014/main" id="{65C2ED8A-88C7-2DE0-9AD5-E2D6FBE88B17}"/>
              </a:ext>
            </a:extLst>
          </p:cNvPr>
          <p:cNvSpPr txBox="1"/>
          <p:nvPr/>
        </p:nvSpPr>
        <p:spPr>
          <a:xfrm>
            <a:off x="-130628" y="3393623"/>
            <a:ext cx="2352500" cy="11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consistency before/after migration</a:t>
            </a:r>
          </a:p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Relationships preserved, no corruption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627" name="Google Shape;482;p17">
            <a:extLst>
              <a:ext uri="{FF2B5EF4-FFF2-40B4-BE49-F238E27FC236}">
                <a16:creationId xmlns:a16="http://schemas.microsoft.com/office/drawing/2014/main" id="{0EA97C84-4369-7983-A7FA-4D46F514D0CF}"/>
              </a:ext>
            </a:extLst>
          </p:cNvPr>
          <p:cNvSpPr txBox="1"/>
          <p:nvPr/>
        </p:nvSpPr>
        <p:spPr>
          <a:xfrm>
            <a:off x="349560" y="3062225"/>
            <a:ext cx="1872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Migration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28" name="Google Shape;483;p17">
            <a:extLst>
              <a:ext uri="{FF2B5EF4-FFF2-40B4-BE49-F238E27FC236}">
                <a16:creationId xmlns:a16="http://schemas.microsoft.com/office/drawing/2014/main" id="{D0EE1E7A-F6FC-B16E-1846-1ADBC647F886}"/>
              </a:ext>
            </a:extLst>
          </p:cNvPr>
          <p:cNvSpPr/>
          <p:nvPr/>
        </p:nvSpPr>
        <p:spPr>
          <a:xfrm>
            <a:off x="2288147" y="3224575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30" name="Google Shape;485;p17">
            <a:extLst>
              <a:ext uri="{FF2B5EF4-FFF2-40B4-BE49-F238E27FC236}">
                <a16:creationId xmlns:a16="http://schemas.microsoft.com/office/drawing/2014/main" id="{4C4B613D-B1AA-9B4A-D056-E8FC51D02121}"/>
              </a:ext>
            </a:extLst>
          </p:cNvPr>
          <p:cNvSpPr txBox="1"/>
          <p:nvPr/>
        </p:nvSpPr>
        <p:spPr>
          <a:xfrm flipH="1">
            <a:off x="6660768" y="3393633"/>
            <a:ext cx="2352498" cy="1033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Connectivity, configuration, performance, backups, failover</a:t>
            </a:r>
          </a:p>
        </p:txBody>
      </p:sp>
      <p:sp>
        <p:nvSpPr>
          <p:cNvPr id="631" name="Google Shape;486;p17">
            <a:extLst>
              <a:ext uri="{FF2B5EF4-FFF2-40B4-BE49-F238E27FC236}">
                <a16:creationId xmlns:a16="http://schemas.microsoft.com/office/drawing/2014/main" id="{D24FDA8A-D7C4-73BF-4DAD-053586B110A8}"/>
              </a:ext>
            </a:extLst>
          </p:cNvPr>
          <p:cNvSpPr txBox="1"/>
          <p:nvPr/>
        </p:nvSpPr>
        <p:spPr>
          <a:xfrm flipH="1">
            <a:off x="6660883" y="3062225"/>
            <a:ext cx="1872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 Server Validation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32" name="Google Shape;487;p17">
            <a:extLst>
              <a:ext uri="{FF2B5EF4-FFF2-40B4-BE49-F238E27FC236}">
                <a16:creationId xmlns:a16="http://schemas.microsoft.com/office/drawing/2014/main" id="{F2E68A62-E75E-5190-C8F3-C67AF375ABE8}"/>
              </a:ext>
            </a:extLst>
          </p:cNvPr>
          <p:cNvSpPr/>
          <p:nvPr/>
        </p:nvSpPr>
        <p:spPr>
          <a:xfrm>
            <a:off x="5029397" y="3224575"/>
            <a:ext cx="1610400" cy="839600"/>
          </a:xfrm>
          <a:custGeom>
            <a:avLst/>
            <a:gdLst/>
            <a:ahLst/>
            <a:cxnLst/>
            <a:rect l="l" t="t" r="r" b="b"/>
            <a:pathLst>
              <a:path w="64416" h="33584" extrusionOk="0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6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4C440448-AB82-9439-150F-73127DBDB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9FBC3137-1D84-33BF-625F-F3247C63E580}"/>
              </a:ext>
            </a:extLst>
          </p:cNvPr>
          <p:cNvSpPr/>
          <p:nvPr/>
        </p:nvSpPr>
        <p:spPr>
          <a:xfrm>
            <a:off x="263297" y="199380"/>
            <a:ext cx="6220005" cy="66174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F10CB5C5-9B8A-B77C-3860-78A4E6A7418D}"/>
              </a:ext>
            </a:extLst>
          </p:cNvPr>
          <p:cNvSpPr/>
          <p:nvPr/>
        </p:nvSpPr>
        <p:spPr>
          <a:xfrm>
            <a:off x="263298" y="199379"/>
            <a:ext cx="6220004" cy="66174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BBA1590A-A0B1-21E5-1196-1A88EB4DD262}"/>
              </a:ext>
            </a:extLst>
          </p:cNvPr>
          <p:cNvSpPr/>
          <p:nvPr/>
        </p:nvSpPr>
        <p:spPr>
          <a:xfrm>
            <a:off x="0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5CCCDD4A-3871-7F62-72EC-00AFDEF6B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7" y="75507"/>
            <a:ext cx="415473" cy="415473"/>
          </a:xfrm>
          <a:prstGeom prst="rect">
            <a:avLst/>
          </a:prstGeom>
        </p:spPr>
      </p:pic>
      <p:sp>
        <p:nvSpPr>
          <p:cNvPr id="631" name="Google Shape;486;p17">
            <a:extLst>
              <a:ext uri="{FF2B5EF4-FFF2-40B4-BE49-F238E27FC236}">
                <a16:creationId xmlns:a16="http://schemas.microsoft.com/office/drawing/2014/main" id="{BB63D2EA-560F-E463-8D83-AB74D2ADB8A1}"/>
              </a:ext>
            </a:extLst>
          </p:cNvPr>
          <p:cNvSpPr txBox="1"/>
          <p:nvPr/>
        </p:nvSpPr>
        <p:spPr>
          <a:xfrm flipH="1">
            <a:off x="774909" y="379441"/>
            <a:ext cx="3955219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 Server Validation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" name="Google Shape;433;p17">
            <a:extLst>
              <a:ext uri="{FF2B5EF4-FFF2-40B4-BE49-F238E27FC236}">
                <a16:creationId xmlns:a16="http://schemas.microsoft.com/office/drawing/2014/main" id="{D14A6253-A785-86B2-FEEE-B78B9EB20BDC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3" name="Google Shape;434;p17">
              <a:extLst>
                <a:ext uri="{FF2B5EF4-FFF2-40B4-BE49-F238E27FC236}">
                  <a16:creationId xmlns:a16="http://schemas.microsoft.com/office/drawing/2014/main" id="{176280C3-2C71-2033-6677-810379DE598A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35;p17">
              <a:extLst>
                <a:ext uri="{FF2B5EF4-FFF2-40B4-BE49-F238E27FC236}">
                  <a16:creationId xmlns:a16="http://schemas.microsoft.com/office/drawing/2014/main" id="{E3BAAB6A-5438-84E2-9BAF-862027C1162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6;p17">
              <a:extLst>
                <a:ext uri="{FF2B5EF4-FFF2-40B4-BE49-F238E27FC236}">
                  <a16:creationId xmlns:a16="http://schemas.microsoft.com/office/drawing/2014/main" id="{AAB4DBD0-FA1E-7C00-8B04-821429684D39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7;p17">
              <a:extLst>
                <a:ext uri="{FF2B5EF4-FFF2-40B4-BE49-F238E27FC236}">
                  <a16:creationId xmlns:a16="http://schemas.microsoft.com/office/drawing/2014/main" id="{79EE69E5-F945-C550-AE08-59EE2E32AD99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8;p17">
              <a:extLst>
                <a:ext uri="{FF2B5EF4-FFF2-40B4-BE49-F238E27FC236}">
                  <a16:creationId xmlns:a16="http://schemas.microsoft.com/office/drawing/2014/main" id="{E4189FD4-9425-901E-416B-70CCE55C88B4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9;p17">
              <a:extLst>
                <a:ext uri="{FF2B5EF4-FFF2-40B4-BE49-F238E27FC236}">
                  <a16:creationId xmlns:a16="http://schemas.microsoft.com/office/drawing/2014/main" id="{3355F7A3-9D39-869D-62EB-49CF0EE19B52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40;p17">
              <a:extLst>
                <a:ext uri="{FF2B5EF4-FFF2-40B4-BE49-F238E27FC236}">
                  <a16:creationId xmlns:a16="http://schemas.microsoft.com/office/drawing/2014/main" id="{CDB9D49F-50EE-4F6B-D528-B6043107A989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1;p17">
              <a:extLst>
                <a:ext uri="{FF2B5EF4-FFF2-40B4-BE49-F238E27FC236}">
                  <a16:creationId xmlns:a16="http://schemas.microsoft.com/office/drawing/2014/main" id="{6811E738-EBAE-9BC8-51B3-0D1D0B08ADC4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2;p17">
              <a:extLst>
                <a:ext uri="{FF2B5EF4-FFF2-40B4-BE49-F238E27FC236}">
                  <a16:creationId xmlns:a16="http://schemas.microsoft.com/office/drawing/2014/main" id="{2FF74CBB-24C0-E843-BBD2-2AD6992842D2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3;p17">
              <a:extLst>
                <a:ext uri="{FF2B5EF4-FFF2-40B4-BE49-F238E27FC236}">
                  <a16:creationId xmlns:a16="http://schemas.microsoft.com/office/drawing/2014/main" id="{9B355E38-A2C2-F125-6D2A-BD0302A3567F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4;p17">
              <a:extLst>
                <a:ext uri="{FF2B5EF4-FFF2-40B4-BE49-F238E27FC236}">
                  <a16:creationId xmlns:a16="http://schemas.microsoft.com/office/drawing/2014/main" id="{0C811F3F-2A63-C20F-092F-36085B66C2F8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5;p17">
              <a:extLst>
                <a:ext uri="{FF2B5EF4-FFF2-40B4-BE49-F238E27FC236}">
                  <a16:creationId xmlns:a16="http://schemas.microsoft.com/office/drawing/2014/main" id="{CEBB71FD-2D23-9C12-1C4D-3D4468B07CBA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6;p17">
              <a:extLst>
                <a:ext uri="{FF2B5EF4-FFF2-40B4-BE49-F238E27FC236}">
                  <a16:creationId xmlns:a16="http://schemas.microsoft.com/office/drawing/2014/main" id="{A63CFB9C-3BDC-DEFD-3F93-8658397EFD45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7;p17">
              <a:extLst>
                <a:ext uri="{FF2B5EF4-FFF2-40B4-BE49-F238E27FC236}">
                  <a16:creationId xmlns:a16="http://schemas.microsoft.com/office/drawing/2014/main" id="{EDB2CFC7-6583-BE3B-D904-FF347C7EE988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8;p17">
              <a:extLst>
                <a:ext uri="{FF2B5EF4-FFF2-40B4-BE49-F238E27FC236}">
                  <a16:creationId xmlns:a16="http://schemas.microsoft.com/office/drawing/2014/main" id="{1782668D-277C-63F4-5051-49BBF46A7B9D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9;p17">
              <a:extLst>
                <a:ext uri="{FF2B5EF4-FFF2-40B4-BE49-F238E27FC236}">
                  <a16:creationId xmlns:a16="http://schemas.microsoft.com/office/drawing/2014/main" id="{8BF777B6-57EA-36E2-6292-BD87340F62AF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0;p17">
              <a:extLst>
                <a:ext uri="{FF2B5EF4-FFF2-40B4-BE49-F238E27FC236}">
                  <a16:creationId xmlns:a16="http://schemas.microsoft.com/office/drawing/2014/main" id="{40B5A9A8-2D65-3E79-9481-03B28E215D80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1;p17">
              <a:extLst>
                <a:ext uri="{FF2B5EF4-FFF2-40B4-BE49-F238E27FC236}">
                  <a16:creationId xmlns:a16="http://schemas.microsoft.com/office/drawing/2014/main" id="{2DFDD545-ADD3-6E46-5F1F-164B210A7C9A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2;p17">
              <a:extLst>
                <a:ext uri="{FF2B5EF4-FFF2-40B4-BE49-F238E27FC236}">
                  <a16:creationId xmlns:a16="http://schemas.microsoft.com/office/drawing/2014/main" id="{45D5912D-C894-04DC-45E1-BDF506792356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3;p17">
              <a:extLst>
                <a:ext uri="{FF2B5EF4-FFF2-40B4-BE49-F238E27FC236}">
                  <a16:creationId xmlns:a16="http://schemas.microsoft.com/office/drawing/2014/main" id="{64B272D8-4417-A448-B902-F7EF6E1B0733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4;p17">
              <a:extLst>
                <a:ext uri="{FF2B5EF4-FFF2-40B4-BE49-F238E27FC236}">
                  <a16:creationId xmlns:a16="http://schemas.microsoft.com/office/drawing/2014/main" id="{398CB4F7-FD42-3005-039E-A00C3E458E95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5;p17">
              <a:extLst>
                <a:ext uri="{FF2B5EF4-FFF2-40B4-BE49-F238E27FC236}">
                  <a16:creationId xmlns:a16="http://schemas.microsoft.com/office/drawing/2014/main" id="{5677D055-DC6A-FBFE-F0A3-99B9B8F7B3CA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6;p17">
              <a:extLst>
                <a:ext uri="{FF2B5EF4-FFF2-40B4-BE49-F238E27FC236}">
                  <a16:creationId xmlns:a16="http://schemas.microsoft.com/office/drawing/2014/main" id="{6DDE9662-34C7-A87D-611D-5E55936A9A1E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7;p17">
              <a:extLst>
                <a:ext uri="{FF2B5EF4-FFF2-40B4-BE49-F238E27FC236}">
                  <a16:creationId xmlns:a16="http://schemas.microsoft.com/office/drawing/2014/main" id="{249A1682-8A65-9B02-18E4-63A84CFA10B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8;p17">
              <a:extLst>
                <a:ext uri="{FF2B5EF4-FFF2-40B4-BE49-F238E27FC236}">
                  <a16:creationId xmlns:a16="http://schemas.microsoft.com/office/drawing/2014/main" id="{CE1489D5-4311-0DF6-8BF8-5D4B426BD193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9;p17">
              <a:extLst>
                <a:ext uri="{FF2B5EF4-FFF2-40B4-BE49-F238E27FC236}">
                  <a16:creationId xmlns:a16="http://schemas.microsoft.com/office/drawing/2014/main" id="{451AC98D-2406-740D-3009-6E5821B1E0B5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60;p17">
              <a:extLst>
                <a:ext uri="{FF2B5EF4-FFF2-40B4-BE49-F238E27FC236}">
                  <a16:creationId xmlns:a16="http://schemas.microsoft.com/office/drawing/2014/main" id="{F12959A4-102B-EB87-BE72-D0517F7BA867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1;p17">
              <a:extLst>
                <a:ext uri="{FF2B5EF4-FFF2-40B4-BE49-F238E27FC236}">
                  <a16:creationId xmlns:a16="http://schemas.microsoft.com/office/drawing/2014/main" id="{603793BB-057D-94DA-E3F8-900676B9EEFA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2;p17">
              <a:extLst>
                <a:ext uri="{FF2B5EF4-FFF2-40B4-BE49-F238E27FC236}">
                  <a16:creationId xmlns:a16="http://schemas.microsoft.com/office/drawing/2014/main" id="{5BC79A15-C7D7-1C66-7E97-D3F19DD7C83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3;p17">
              <a:extLst>
                <a:ext uri="{FF2B5EF4-FFF2-40B4-BE49-F238E27FC236}">
                  <a16:creationId xmlns:a16="http://schemas.microsoft.com/office/drawing/2014/main" id="{747C722B-D5D6-24AE-B1BE-CDE6D12BFC42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4;p17">
              <a:extLst>
                <a:ext uri="{FF2B5EF4-FFF2-40B4-BE49-F238E27FC236}">
                  <a16:creationId xmlns:a16="http://schemas.microsoft.com/office/drawing/2014/main" id="{967435EF-C314-FEB4-72A0-0255BB362063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5;p17">
              <a:extLst>
                <a:ext uri="{FF2B5EF4-FFF2-40B4-BE49-F238E27FC236}">
                  <a16:creationId xmlns:a16="http://schemas.microsoft.com/office/drawing/2014/main" id="{5E6041AB-B678-E059-AAB7-821B8B6AF49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6;p17">
              <a:extLst>
                <a:ext uri="{FF2B5EF4-FFF2-40B4-BE49-F238E27FC236}">
                  <a16:creationId xmlns:a16="http://schemas.microsoft.com/office/drawing/2014/main" id="{46917CE5-7CE1-625F-76E2-37E9073D059C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7;p17">
              <a:extLst>
                <a:ext uri="{FF2B5EF4-FFF2-40B4-BE49-F238E27FC236}">
                  <a16:creationId xmlns:a16="http://schemas.microsoft.com/office/drawing/2014/main" id="{75D65096-A63C-4C4D-66F2-2AABFCA53079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8;p17">
              <a:extLst>
                <a:ext uri="{FF2B5EF4-FFF2-40B4-BE49-F238E27FC236}">
                  <a16:creationId xmlns:a16="http://schemas.microsoft.com/office/drawing/2014/main" id="{7258C051-0278-860E-CFB8-235894AC3F87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9;p17">
              <a:extLst>
                <a:ext uri="{FF2B5EF4-FFF2-40B4-BE49-F238E27FC236}">
                  <a16:creationId xmlns:a16="http://schemas.microsoft.com/office/drawing/2014/main" id="{B5DD4CBD-65FF-B010-A6AD-71B72E8C604C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0;p17">
              <a:extLst>
                <a:ext uri="{FF2B5EF4-FFF2-40B4-BE49-F238E27FC236}">
                  <a16:creationId xmlns:a16="http://schemas.microsoft.com/office/drawing/2014/main" id="{A4C1864E-7FCC-E61D-4627-023238A197D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1;p17">
              <a:extLst>
                <a:ext uri="{FF2B5EF4-FFF2-40B4-BE49-F238E27FC236}">
                  <a16:creationId xmlns:a16="http://schemas.microsoft.com/office/drawing/2014/main" id="{EF20C522-54DF-82A4-57A2-487B3FD5DAF9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2;p17">
              <a:extLst>
                <a:ext uri="{FF2B5EF4-FFF2-40B4-BE49-F238E27FC236}">
                  <a16:creationId xmlns:a16="http://schemas.microsoft.com/office/drawing/2014/main" id="{B389E1AB-6329-3B38-E977-3507D959775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3;p17">
              <a:extLst>
                <a:ext uri="{FF2B5EF4-FFF2-40B4-BE49-F238E27FC236}">
                  <a16:creationId xmlns:a16="http://schemas.microsoft.com/office/drawing/2014/main" id="{C8C67A77-05BF-5A80-8724-352D18446428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4;p17">
              <a:extLst>
                <a:ext uri="{FF2B5EF4-FFF2-40B4-BE49-F238E27FC236}">
                  <a16:creationId xmlns:a16="http://schemas.microsoft.com/office/drawing/2014/main" id="{59B10038-8EDE-0519-733D-46713769035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5;p17">
              <a:extLst>
                <a:ext uri="{FF2B5EF4-FFF2-40B4-BE49-F238E27FC236}">
                  <a16:creationId xmlns:a16="http://schemas.microsoft.com/office/drawing/2014/main" id="{D65309A0-9DE4-CA9D-9531-5F6A52C02684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6;p17">
              <a:extLst>
                <a:ext uri="{FF2B5EF4-FFF2-40B4-BE49-F238E27FC236}">
                  <a16:creationId xmlns:a16="http://schemas.microsoft.com/office/drawing/2014/main" id="{96326069-2AEF-D5D3-3183-5D35CCBE559E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77;p17">
              <a:extLst>
                <a:ext uri="{FF2B5EF4-FFF2-40B4-BE49-F238E27FC236}">
                  <a16:creationId xmlns:a16="http://schemas.microsoft.com/office/drawing/2014/main" id="{F8B8044B-7B18-D631-4DE6-73BA04A2E09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7" name="Google Shape;478;p17">
                <a:extLst>
                  <a:ext uri="{FF2B5EF4-FFF2-40B4-BE49-F238E27FC236}">
                    <a16:creationId xmlns:a16="http://schemas.microsoft.com/office/drawing/2014/main" id="{76133308-609C-443E-0FFB-54D594B4EE8A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79;p17">
                <a:extLst>
                  <a:ext uri="{FF2B5EF4-FFF2-40B4-BE49-F238E27FC236}">
                    <a16:creationId xmlns:a16="http://schemas.microsoft.com/office/drawing/2014/main" id="{EEF239FD-1F32-35C0-36A6-4F5FD295CD10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" name="Google Shape;1202;p22">
            <a:extLst>
              <a:ext uri="{FF2B5EF4-FFF2-40B4-BE49-F238E27FC236}">
                <a16:creationId xmlns:a16="http://schemas.microsoft.com/office/drawing/2014/main" id="{7887F9C4-64C6-5B5C-B0EF-36564DC4AEA5}"/>
              </a:ext>
            </a:extLst>
          </p:cNvPr>
          <p:cNvSpPr txBox="1"/>
          <p:nvPr/>
        </p:nvSpPr>
        <p:spPr>
          <a:xfrm>
            <a:off x="0" y="2201435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authentication &amp; authorization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settings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0" name="Google Shape;1205;p22">
            <a:extLst>
              <a:ext uri="{FF2B5EF4-FFF2-40B4-BE49-F238E27FC236}">
                <a16:creationId xmlns:a16="http://schemas.microsoft.com/office/drawing/2014/main" id="{C961CE3F-E675-B3A6-2B57-2CC0F71A2EF5}"/>
              </a:ext>
            </a:extLst>
          </p:cNvPr>
          <p:cNvSpPr txBox="1"/>
          <p:nvPr/>
        </p:nvSpPr>
        <p:spPr>
          <a:xfrm>
            <a:off x="0" y="1214881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server connectivity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the application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1" name="Google Shape;1208;p22">
            <a:extLst>
              <a:ext uri="{FF2B5EF4-FFF2-40B4-BE49-F238E27FC236}">
                <a16:creationId xmlns:a16="http://schemas.microsoft.com/office/drawing/2014/main" id="{175F4BF7-1156-2A19-8AD8-79B487A78052}"/>
              </a:ext>
            </a:extLst>
          </p:cNvPr>
          <p:cNvSpPr txBox="1"/>
          <p:nvPr/>
        </p:nvSpPr>
        <p:spPr>
          <a:xfrm>
            <a:off x="510" y="3256035"/>
            <a:ext cx="334115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fontAlgn="base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server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using different queries</a:t>
            </a:r>
          </a:p>
        </p:txBody>
      </p:sp>
      <p:sp>
        <p:nvSpPr>
          <p:cNvPr id="52" name="Google Shape;1211;p22">
            <a:extLst>
              <a:ext uri="{FF2B5EF4-FFF2-40B4-BE49-F238E27FC236}">
                <a16:creationId xmlns:a16="http://schemas.microsoft.com/office/drawing/2014/main" id="{A267267F-DDAD-B541-BED5-44BABC9BDA78}"/>
              </a:ext>
            </a:extLst>
          </p:cNvPr>
          <p:cNvSpPr txBox="1"/>
          <p:nvPr/>
        </p:nvSpPr>
        <p:spPr>
          <a:xfrm>
            <a:off x="5843912" y="2201435"/>
            <a:ext cx="3300088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failover &amp; redundancy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mechanisms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3" name="Google Shape;1214;p22">
            <a:extLst>
              <a:ext uri="{FF2B5EF4-FFF2-40B4-BE49-F238E27FC236}">
                <a16:creationId xmlns:a16="http://schemas.microsoft.com/office/drawing/2014/main" id="{9A7DFC5D-D8DB-B6E9-012E-D30FAC35C59A}"/>
              </a:ext>
            </a:extLst>
          </p:cNvPr>
          <p:cNvSpPr txBox="1"/>
          <p:nvPr/>
        </p:nvSpPr>
        <p:spPr>
          <a:xfrm>
            <a:off x="5843912" y="1214881"/>
            <a:ext cx="3300088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Confirm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backup &amp; recovery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work correctly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4" name="Google Shape;1217;p22">
            <a:extLst>
              <a:ext uri="{FF2B5EF4-FFF2-40B4-BE49-F238E27FC236}">
                <a16:creationId xmlns:a16="http://schemas.microsoft.com/office/drawing/2014/main" id="{42293CF0-8DAA-AA23-0512-6FD8E6198C30}"/>
              </a:ext>
            </a:extLst>
          </p:cNvPr>
          <p:cNvSpPr txBox="1"/>
          <p:nvPr/>
        </p:nvSpPr>
        <p:spPr>
          <a:xfrm>
            <a:off x="5843912" y="3187989"/>
            <a:ext cx="3299578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Review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server logs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errors and bottlenecks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5" name="Google Shape;1220;p22">
            <a:extLst>
              <a:ext uri="{FF2B5EF4-FFF2-40B4-BE49-F238E27FC236}">
                <a16:creationId xmlns:a16="http://schemas.microsoft.com/office/drawing/2014/main" id="{B6CE5C63-003B-F1CC-D94E-A35BCCF17D18}"/>
              </a:ext>
            </a:extLst>
          </p:cNvPr>
          <p:cNvSpPr txBox="1"/>
          <p:nvPr/>
        </p:nvSpPr>
        <p:spPr>
          <a:xfrm>
            <a:off x="0" y="4220215"/>
            <a:ext cx="335772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 behavior under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 load &amp; concurrency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6" name="Google Shape;1223;p22">
            <a:extLst>
              <a:ext uri="{FF2B5EF4-FFF2-40B4-BE49-F238E27FC236}">
                <a16:creationId xmlns:a16="http://schemas.microsoft.com/office/drawing/2014/main" id="{10E8722B-FEC6-E909-878B-BCBAB492AC41}"/>
              </a:ext>
            </a:extLst>
          </p:cNvPr>
          <p:cNvSpPr txBox="1"/>
          <p:nvPr/>
        </p:nvSpPr>
        <p:spPr>
          <a:xfrm>
            <a:off x="5843912" y="4174543"/>
            <a:ext cx="3299578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compatibility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OS and other software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57" name="Google Shape;1224;p22">
            <a:extLst>
              <a:ext uri="{FF2B5EF4-FFF2-40B4-BE49-F238E27FC236}">
                <a16:creationId xmlns:a16="http://schemas.microsoft.com/office/drawing/2014/main" id="{16351904-E665-48CE-AAD2-14F4598EEE8D}"/>
              </a:ext>
            </a:extLst>
          </p:cNvPr>
          <p:cNvGrpSpPr/>
          <p:nvPr/>
        </p:nvGrpSpPr>
        <p:grpSpPr>
          <a:xfrm>
            <a:off x="3355092" y="1398931"/>
            <a:ext cx="1285828" cy="2997195"/>
            <a:chOff x="2677484" y="1099806"/>
            <a:chExt cx="1919241" cy="2997195"/>
          </a:xfrm>
        </p:grpSpPr>
        <p:cxnSp>
          <p:nvCxnSpPr>
            <p:cNvPr id="58" name="Google Shape;1225;p22">
              <a:extLst>
                <a:ext uri="{FF2B5EF4-FFF2-40B4-BE49-F238E27FC236}">
                  <a16:creationId xmlns:a16="http://schemas.microsoft.com/office/drawing/2014/main" id="{FFCAD5CB-1591-8559-E56E-A0BB12FCD434}"/>
                </a:ext>
              </a:extLst>
            </p:cNvPr>
            <p:cNvCxnSpPr/>
            <p:nvPr/>
          </p:nvCxnSpPr>
          <p:spPr>
            <a:xfrm rot="1803274">
              <a:off x="2721582" y="2086353"/>
              <a:ext cx="2010285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9" name="Google Shape;1226;p22">
              <a:extLst>
                <a:ext uri="{FF2B5EF4-FFF2-40B4-BE49-F238E27FC236}">
                  <a16:creationId xmlns:a16="http://schemas.microsoft.com/office/drawing/2014/main" id="{254816E8-A4B1-43C6-9BE4-983F078DC0AA}"/>
                </a:ext>
              </a:extLst>
            </p:cNvPr>
            <p:cNvGrpSpPr/>
            <p:nvPr/>
          </p:nvGrpSpPr>
          <p:grpSpPr>
            <a:xfrm>
              <a:off x="2677484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61" name="Google Shape;1227;p22">
                <a:extLst>
                  <a:ext uri="{FF2B5EF4-FFF2-40B4-BE49-F238E27FC236}">
                    <a16:creationId xmlns:a16="http://schemas.microsoft.com/office/drawing/2014/main" id="{F6F91D64-264A-2CC4-E815-A255F2A9225C}"/>
                  </a:ext>
                </a:extLst>
              </p:cNvPr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1228;p22">
                <a:extLst>
                  <a:ext uri="{FF2B5EF4-FFF2-40B4-BE49-F238E27FC236}">
                    <a16:creationId xmlns:a16="http://schemas.microsoft.com/office/drawing/2014/main" id="{3DD39568-084A-AC37-103B-0EA9447374B8}"/>
                  </a:ext>
                </a:extLst>
              </p:cNvPr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1229;p22">
                <a:extLst>
                  <a:ext uri="{FF2B5EF4-FFF2-40B4-BE49-F238E27FC236}">
                    <a16:creationId xmlns:a16="http://schemas.microsoft.com/office/drawing/2014/main" id="{C6A9D932-C7F4-443F-B23B-8CEB18014CB7}"/>
                  </a:ext>
                </a:extLst>
              </p:cNvPr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30;p22">
                <a:extLst>
                  <a:ext uri="{FF2B5EF4-FFF2-40B4-BE49-F238E27FC236}">
                    <a16:creationId xmlns:a16="http://schemas.microsoft.com/office/drawing/2014/main" id="{0FCD5EB3-F658-E881-8119-2D21BB740581}"/>
                  </a:ext>
                </a:extLst>
              </p:cNvPr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31;p22">
                <a:extLst>
                  <a:ext uri="{FF2B5EF4-FFF2-40B4-BE49-F238E27FC236}">
                    <a16:creationId xmlns:a16="http://schemas.microsoft.com/office/drawing/2014/main" id="{50BBDF5D-12B4-72BF-4D3B-C7D869644F57}"/>
                  </a:ext>
                </a:extLst>
              </p:cNvPr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232;p22">
                <a:extLst>
                  <a:ext uri="{FF2B5EF4-FFF2-40B4-BE49-F238E27FC236}">
                    <a16:creationId xmlns:a16="http://schemas.microsoft.com/office/drawing/2014/main" id="{2F972AC7-98B5-E3EE-59FC-DA6367328648}"/>
                  </a:ext>
                </a:extLst>
              </p:cNvPr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233;p22">
                <a:extLst>
                  <a:ext uri="{FF2B5EF4-FFF2-40B4-BE49-F238E27FC236}">
                    <a16:creationId xmlns:a16="http://schemas.microsoft.com/office/drawing/2014/main" id="{ED77B72A-EE4F-13C9-B5BA-85CB7798943D}"/>
                  </a:ext>
                </a:extLst>
              </p:cNvPr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234;p22">
                <a:extLst>
                  <a:ext uri="{FF2B5EF4-FFF2-40B4-BE49-F238E27FC236}">
                    <a16:creationId xmlns:a16="http://schemas.microsoft.com/office/drawing/2014/main" id="{DB818844-8E3D-562D-EED9-2375F9BD1088}"/>
                  </a:ext>
                </a:extLst>
              </p:cNvPr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235;p22">
                <a:extLst>
                  <a:ext uri="{FF2B5EF4-FFF2-40B4-BE49-F238E27FC236}">
                    <a16:creationId xmlns:a16="http://schemas.microsoft.com/office/drawing/2014/main" id="{9D7FCB74-F58A-C5EA-73C8-3C56A3C44C07}"/>
                  </a:ext>
                </a:extLst>
              </p:cNvPr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236;p22">
                <a:extLst>
                  <a:ext uri="{FF2B5EF4-FFF2-40B4-BE49-F238E27FC236}">
                    <a16:creationId xmlns:a16="http://schemas.microsoft.com/office/drawing/2014/main" id="{9975E5BF-D679-C4EB-753D-BF9F192CE84C}"/>
                  </a:ext>
                </a:extLst>
              </p:cNvPr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1237;p22">
              <a:extLst>
                <a:ext uri="{FF2B5EF4-FFF2-40B4-BE49-F238E27FC236}">
                  <a16:creationId xmlns:a16="http://schemas.microsoft.com/office/drawing/2014/main" id="{8FC8440D-C724-1432-DF59-5E8F451E9A89}"/>
                </a:ext>
              </a:extLst>
            </p:cNvPr>
            <p:cNvCxnSpPr/>
            <p:nvPr/>
          </p:nvCxnSpPr>
          <p:spPr>
            <a:xfrm rot="1803087">
              <a:off x="2721640" y="2086198"/>
              <a:ext cx="2009875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35" name="Google Shape;1238;p22">
            <a:extLst>
              <a:ext uri="{FF2B5EF4-FFF2-40B4-BE49-F238E27FC236}">
                <a16:creationId xmlns:a16="http://schemas.microsoft.com/office/drawing/2014/main" id="{0F7B164F-CB06-D791-5319-1F02843DA947}"/>
              </a:ext>
            </a:extLst>
          </p:cNvPr>
          <p:cNvGrpSpPr/>
          <p:nvPr/>
        </p:nvGrpSpPr>
        <p:grpSpPr>
          <a:xfrm>
            <a:off x="5063071" y="1398931"/>
            <a:ext cx="780840" cy="2997195"/>
            <a:chOff x="5018875" y="1099806"/>
            <a:chExt cx="1443491" cy="2997195"/>
          </a:xfrm>
        </p:grpSpPr>
        <p:cxnSp>
          <p:nvCxnSpPr>
            <p:cNvPr id="136" name="Google Shape;1239;p22">
              <a:extLst>
                <a:ext uri="{FF2B5EF4-FFF2-40B4-BE49-F238E27FC236}">
                  <a16:creationId xmlns:a16="http://schemas.microsoft.com/office/drawing/2014/main" id="{C5096F14-5EC8-6BE7-BEE2-527E5A061E1E}"/>
                </a:ext>
              </a:extLst>
            </p:cNvPr>
            <p:cNvCxnSpPr/>
            <p:nvPr/>
          </p:nvCxnSpPr>
          <p:spPr>
            <a:xfrm rot="1803116">
              <a:off x="4920869" y="3209079"/>
              <a:ext cx="1458111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7" name="Google Shape;1240;p22">
              <a:extLst>
                <a:ext uri="{FF2B5EF4-FFF2-40B4-BE49-F238E27FC236}">
                  <a16:creationId xmlns:a16="http://schemas.microsoft.com/office/drawing/2014/main" id="{7E2C078E-A72B-A76F-294B-B041B8017E20}"/>
                </a:ext>
              </a:extLst>
            </p:cNvPr>
            <p:cNvGrpSpPr/>
            <p:nvPr/>
          </p:nvGrpSpPr>
          <p:grpSpPr>
            <a:xfrm flipH="1">
              <a:off x="6243012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139" name="Google Shape;1241;p22">
                <a:extLst>
                  <a:ext uri="{FF2B5EF4-FFF2-40B4-BE49-F238E27FC236}">
                    <a16:creationId xmlns:a16="http://schemas.microsoft.com/office/drawing/2014/main" id="{C6F0A52E-C28A-677A-8C52-A0C0B1424A2F}"/>
                  </a:ext>
                </a:extLst>
              </p:cNvPr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242;p22">
                <a:extLst>
                  <a:ext uri="{FF2B5EF4-FFF2-40B4-BE49-F238E27FC236}">
                    <a16:creationId xmlns:a16="http://schemas.microsoft.com/office/drawing/2014/main" id="{C1C0E0CD-A260-06AF-0CC9-E3D401FBD5D7}"/>
                  </a:ext>
                </a:extLst>
              </p:cNvPr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243;p22">
                <a:extLst>
                  <a:ext uri="{FF2B5EF4-FFF2-40B4-BE49-F238E27FC236}">
                    <a16:creationId xmlns:a16="http://schemas.microsoft.com/office/drawing/2014/main" id="{156FFA6C-9255-D458-02F1-71B4063B1C87}"/>
                  </a:ext>
                </a:extLst>
              </p:cNvPr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244;p22">
                <a:extLst>
                  <a:ext uri="{FF2B5EF4-FFF2-40B4-BE49-F238E27FC236}">
                    <a16:creationId xmlns:a16="http://schemas.microsoft.com/office/drawing/2014/main" id="{851B03A7-8786-55E2-96D2-75DA8987D7E4}"/>
                  </a:ext>
                </a:extLst>
              </p:cNvPr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245;p22">
                <a:extLst>
                  <a:ext uri="{FF2B5EF4-FFF2-40B4-BE49-F238E27FC236}">
                    <a16:creationId xmlns:a16="http://schemas.microsoft.com/office/drawing/2014/main" id="{6FBB4E15-B1B6-5C0F-10C1-E61C0EF04738}"/>
                  </a:ext>
                </a:extLst>
              </p:cNvPr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246;p22">
                <a:extLst>
                  <a:ext uri="{FF2B5EF4-FFF2-40B4-BE49-F238E27FC236}">
                    <a16:creationId xmlns:a16="http://schemas.microsoft.com/office/drawing/2014/main" id="{E78F7CDC-97B5-A1D4-B7EC-D8575B6756F6}"/>
                  </a:ext>
                </a:extLst>
              </p:cNvPr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247;p22">
                <a:extLst>
                  <a:ext uri="{FF2B5EF4-FFF2-40B4-BE49-F238E27FC236}">
                    <a16:creationId xmlns:a16="http://schemas.microsoft.com/office/drawing/2014/main" id="{E050E71D-964D-ADB7-8F3B-56910AD431D1}"/>
                  </a:ext>
                </a:extLst>
              </p:cNvPr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248;p22">
                <a:extLst>
                  <a:ext uri="{FF2B5EF4-FFF2-40B4-BE49-F238E27FC236}">
                    <a16:creationId xmlns:a16="http://schemas.microsoft.com/office/drawing/2014/main" id="{3FDFAE35-5387-26F0-B37F-3AB38BE2FEAF}"/>
                  </a:ext>
                </a:extLst>
              </p:cNvPr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249;p22">
                <a:extLst>
                  <a:ext uri="{FF2B5EF4-FFF2-40B4-BE49-F238E27FC236}">
                    <a16:creationId xmlns:a16="http://schemas.microsoft.com/office/drawing/2014/main" id="{CF18CF87-7803-0E67-758F-54EB723A628E}"/>
                  </a:ext>
                </a:extLst>
              </p:cNvPr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250;p22">
                <a:extLst>
                  <a:ext uri="{FF2B5EF4-FFF2-40B4-BE49-F238E27FC236}">
                    <a16:creationId xmlns:a16="http://schemas.microsoft.com/office/drawing/2014/main" id="{6E6A4A0F-4B05-E4F1-11C0-E7D5CF6E3627}"/>
                  </a:ext>
                </a:extLst>
              </p:cNvPr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8" name="Google Shape;1251;p22">
              <a:extLst>
                <a:ext uri="{FF2B5EF4-FFF2-40B4-BE49-F238E27FC236}">
                  <a16:creationId xmlns:a16="http://schemas.microsoft.com/office/drawing/2014/main" id="{650778B7-9FED-4684-D1AA-C5338A81C836}"/>
                </a:ext>
              </a:extLst>
            </p:cNvPr>
            <p:cNvCxnSpPr/>
            <p:nvPr/>
          </p:nvCxnSpPr>
          <p:spPr>
            <a:xfrm rot="1803116">
              <a:off x="4920871" y="3209075"/>
              <a:ext cx="1458111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252;p22">
            <a:extLst>
              <a:ext uri="{FF2B5EF4-FFF2-40B4-BE49-F238E27FC236}">
                <a16:creationId xmlns:a16="http://schemas.microsoft.com/office/drawing/2014/main" id="{E8F6CDD9-B892-C81A-F920-3B6998ACA84F}"/>
              </a:ext>
            </a:extLst>
          </p:cNvPr>
          <p:cNvGrpSpPr/>
          <p:nvPr/>
        </p:nvGrpSpPr>
        <p:grpSpPr>
          <a:xfrm>
            <a:off x="3713345" y="1828126"/>
            <a:ext cx="1805712" cy="2084909"/>
            <a:chOff x="3669150" y="1828675"/>
            <a:chExt cx="1805712" cy="2084909"/>
          </a:xfrm>
        </p:grpSpPr>
        <p:sp>
          <p:nvSpPr>
            <p:cNvPr id="152" name="Google Shape;1253;p22">
              <a:extLst>
                <a:ext uri="{FF2B5EF4-FFF2-40B4-BE49-F238E27FC236}">
                  <a16:creationId xmlns:a16="http://schemas.microsoft.com/office/drawing/2014/main" id="{980FB4EE-1761-5A6F-1C05-D5C502C9678B}"/>
                </a:ext>
              </a:extLst>
            </p:cNvPr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4;p22">
              <a:extLst>
                <a:ext uri="{FF2B5EF4-FFF2-40B4-BE49-F238E27FC236}">
                  <a16:creationId xmlns:a16="http://schemas.microsoft.com/office/drawing/2014/main" id="{A3A4A04C-B06A-9042-9B1D-51C0AB9065A3}"/>
                </a:ext>
              </a:extLst>
            </p:cNvPr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5;p22">
              <a:extLst>
                <a:ext uri="{FF2B5EF4-FFF2-40B4-BE49-F238E27FC236}">
                  <a16:creationId xmlns:a16="http://schemas.microsoft.com/office/drawing/2014/main" id="{E6709B62-E0C4-9F78-7FE3-CE1E656D65B5}"/>
                </a:ext>
              </a:extLst>
            </p:cNvPr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6;p22">
              <a:extLst>
                <a:ext uri="{FF2B5EF4-FFF2-40B4-BE49-F238E27FC236}">
                  <a16:creationId xmlns:a16="http://schemas.microsoft.com/office/drawing/2014/main" id="{5C0BA718-C4D7-3470-44FB-17236DC80A51}"/>
                </a:ext>
              </a:extLst>
            </p:cNvPr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7;p22">
              <a:extLst>
                <a:ext uri="{FF2B5EF4-FFF2-40B4-BE49-F238E27FC236}">
                  <a16:creationId xmlns:a16="http://schemas.microsoft.com/office/drawing/2014/main" id="{01FEA0E0-31C9-BE17-9838-40069DE0A925}"/>
                </a:ext>
              </a:extLst>
            </p:cNvPr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8;p22">
              <a:extLst>
                <a:ext uri="{FF2B5EF4-FFF2-40B4-BE49-F238E27FC236}">
                  <a16:creationId xmlns:a16="http://schemas.microsoft.com/office/drawing/2014/main" id="{CD2A1F9F-89A0-A7D5-BAB3-873C5DD55E4C}"/>
                </a:ext>
              </a:extLst>
            </p:cNvPr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9;p22">
              <a:extLst>
                <a:ext uri="{FF2B5EF4-FFF2-40B4-BE49-F238E27FC236}">
                  <a16:creationId xmlns:a16="http://schemas.microsoft.com/office/drawing/2014/main" id="{1848AFD4-3B07-663C-C07B-FEF49BA969A1}"/>
                </a:ext>
              </a:extLst>
            </p:cNvPr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60;p22">
              <a:extLst>
                <a:ext uri="{FF2B5EF4-FFF2-40B4-BE49-F238E27FC236}">
                  <a16:creationId xmlns:a16="http://schemas.microsoft.com/office/drawing/2014/main" id="{8FBAC62B-9BE7-5586-A83A-400DB3949B14}"/>
                </a:ext>
              </a:extLst>
            </p:cNvPr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1;p22">
              <a:extLst>
                <a:ext uri="{FF2B5EF4-FFF2-40B4-BE49-F238E27FC236}">
                  <a16:creationId xmlns:a16="http://schemas.microsoft.com/office/drawing/2014/main" id="{CEE41B0F-DE93-76E8-673D-8679EAB2AACE}"/>
                </a:ext>
              </a:extLst>
            </p:cNvPr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2;p22">
              <a:extLst>
                <a:ext uri="{FF2B5EF4-FFF2-40B4-BE49-F238E27FC236}">
                  <a16:creationId xmlns:a16="http://schemas.microsoft.com/office/drawing/2014/main" id="{3930CA7F-323B-1F08-704A-D4ED5587E10B}"/>
                </a:ext>
              </a:extLst>
            </p:cNvPr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3;p22">
              <a:extLst>
                <a:ext uri="{FF2B5EF4-FFF2-40B4-BE49-F238E27FC236}">
                  <a16:creationId xmlns:a16="http://schemas.microsoft.com/office/drawing/2014/main" id="{560A5DBE-59D5-9709-D774-76941F8E721D}"/>
                </a:ext>
              </a:extLst>
            </p:cNvPr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4;p22">
              <a:extLst>
                <a:ext uri="{FF2B5EF4-FFF2-40B4-BE49-F238E27FC236}">
                  <a16:creationId xmlns:a16="http://schemas.microsoft.com/office/drawing/2014/main" id="{CA9C7A32-CC34-0252-E808-8A13ABA50DE2}"/>
                </a:ext>
              </a:extLst>
            </p:cNvPr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5;p22">
              <a:extLst>
                <a:ext uri="{FF2B5EF4-FFF2-40B4-BE49-F238E27FC236}">
                  <a16:creationId xmlns:a16="http://schemas.microsoft.com/office/drawing/2014/main" id="{B929A04A-9DAC-2894-9CA3-C9E3C00F49F1}"/>
                </a:ext>
              </a:extLst>
            </p:cNvPr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6;p22">
              <a:extLst>
                <a:ext uri="{FF2B5EF4-FFF2-40B4-BE49-F238E27FC236}">
                  <a16:creationId xmlns:a16="http://schemas.microsoft.com/office/drawing/2014/main" id="{E6288178-3C84-B453-E55B-53E3BA3BA196}"/>
                </a:ext>
              </a:extLst>
            </p:cNvPr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7;p22">
              <a:extLst>
                <a:ext uri="{FF2B5EF4-FFF2-40B4-BE49-F238E27FC236}">
                  <a16:creationId xmlns:a16="http://schemas.microsoft.com/office/drawing/2014/main" id="{2C9DF811-AA03-C81A-3DD1-C1C70843226E}"/>
                </a:ext>
              </a:extLst>
            </p:cNvPr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8;p22">
              <a:extLst>
                <a:ext uri="{FF2B5EF4-FFF2-40B4-BE49-F238E27FC236}">
                  <a16:creationId xmlns:a16="http://schemas.microsoft.com/office/drawing/2014/main" id="{7ADEB077-8EB9-CA6B-EEEF-F2AB1150F2F8}"/>
                </a:ext>
              </a:extLst>
            </p:cNvPr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9;p22">
              <a:extLst>
                <a:ext uri="{FF2B5EF4-FFF2-40B4-BE49-F238E27FC236}">
                  <a16:creationId xmlns:a16="http://schemas.microsoft.com/office/drawing/2014/main" id="{9CD0727A-3CBB-507E-920B-0CC4E72C8AB2}"/>
                </a:ext>
              </a:extLst>
            </p:cNvPr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70;p22">
              <a:extLst>
                <a:ext uri="{FF2B5EF4-FFF2-40B4-BE49-F238E27FC236}">
                  <a16:creationId xmlns:a16="http://schemas.microsoft.com/office/drawing/2014/main" id="{C8B56EF6-E29D-99F6-9080-0C31A6A7BAF0}"/>
                </a:ext>
              </a:extLst>
            </p:cNvPr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1;p22">
              <a:extLst>
                <a:ext uri="{FF2B5EF4-FFF2-40B4-BE49-F238E27FC236}">
                  <a16:creationId xmlns:a16="http://schemas.microsoft.com/office/drawing/2014/main" id="{D36FE3D7-1F7F-50F1-D34F-CA28FB6EE3A6}"/>
                </a:ext>
              </a:extLst>
            </p:cNvPr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2;p22">
              <a:extLst>
                <a:ext uri="{FF2B5EF4-FFF2-40B4-BE49-F238E27FC236}">
                  <a16:creationId xmlns:a16="http://schemas.microsoft.com/office/drawing/2014/main" id="{33B5E834-07AB-03CE-4132-2550FF199185}"/>
                </a:ext>
              </a:extLst>
            </p:cNvPr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3;p22">
              <a:extLst>
                <a:ext uri="{FF2B5EF4-FFF2-40B4-BE49-F238E27FC236}">
                  <a16:creationId xmlns:a16="http://schemas.microsoft.com/office/drawing/2014/main" id="{B7241328-3BCB-165C-4D23-28B3255F0D62}"/>
                </a:ext>
              </a:extLst>
            </p:cNvPr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4;p22">
              <a:extLst>
                <a:ext uri="{FF2B5EF4-FFF2-40B4-BE49-F238E27FC236}">
                  <a16:creationId xmlns:a16="http://schemas.microsoft.com/office/drawing/2014/main" id="{DCD2B70B-BBF7-B4C0-E703-737D97D23DBF}"/>
                </a:ext>
              </a:extLst>
            </p:cNvPr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22">
              <a:extLst>
                <a:ext uri="{FF2B5EF4-FFF2-40B4-BE49-F238E27FC236}">
                  <a16:creationId xmlns:a16="http://schemas.microsoft.com/office/drawing/2014/main" id="{C936C9F2-7BAD-B3E8-31DA-BFA0ECEB3AC4}"/>
                </a:ext>
              </a:extLst>
            </p:cNvPr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22">
              <a:extLst>
                <a:ext uri="{FF2B5EF4-FFF2-40B4-BE49-F238E27FC236}">
                  <a16:creationId xmlns:a16="http://schemas.microsoft.com/office/drawing/2014/main" id="{EF33C6D1-8016-8113-CB2D-9D0CB4E3EE0D}"/>
                </a:ext>
              </a:extLst>
            </p:cNvPr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22">
              <a:extLst>
                <a:ext uri="{FF2B5EF4-FFF2-40B4-BE49-F238E27FC236}">
                  <a16:creationId xmlns:a16="http://schemas.microsoft.com/office/drawing/2014/main" id="{27EBFFB1-9758-8801-0040-A88AD1367E11}"/>
                </a:ext>
              </a:extLst>
            </p:cNvPr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22">
              <a:extLst>
                <a:ext uri="{FF2B5EF4-FFF2-40B4-BE49-F238E27FC236}">
                  <a16:creationId xmlns:a16="http://schemas.microsoft.com/office/drawing/2014/main" id="{D2C48265-D707-F58D-54CD-9401ADCFB87D}"/>
                </a:ext>
              </a:extLst>
            </p:cNvPr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22">
              <a:extLst>
                <a:ext uri="{FF2B5EF4-FFF2-40B4-BE49-F238E27FC236}">
                  <a16:creationId xmlns:a16="http://schemas.microsoft.com/office/drawing/2014/main" id="{BA08FCE1-2A44-9359-2FF5-63DDFD2332A0}"/>
                </a:ext>
              </a:extLst>
            </p:cNvPr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22">
              <a:extLst>
                <a:ext uri="{FF2B5EF4-FFF2-40B4-BE49-F238E27FC236}">
                  <a16:creationId xmlns:a16="http://schemas.microsoft.com/office/drawing/2014/main" id="{F36C5122-5945-89A9-5DC2-9FADF9F9B2E5}"/>
                </a:ext>
              </a:extLst>
            </p:cNvPr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22">
              <a:extLst>
                <a:ext uri="{FF2B5EF4-FFF2-40B4-BE49-F238E27FC236}">
                  <a16:creationId xmlns:a16="http://schemas.microsoft.com/office/drawing/2014/main" id="{9D3C1930-3B04-5D10-17E1-DF5A61883223}"/>
                </a:ext>
              </a:extLst>
            </p:cNvPr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22">
              <a:extLst>
                <a:ext uri="{FF2B5EF4-FFF2-40B4-BE49-F238E27FC236}">
                  <a16:creationId xmlns:a16="http://schemas.microsoft.com/office/drawing/2014/main" id="{844F99ED-63D8-881D-D8A0-2DBFAC174011}"/>
                </a:ext>
              </a:extLst>
            </p:cNvPr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22">
              <a:extLst>
                <a:ext uri="{FF2B5EF4-FFF2-40B4-BE49-F238E27FC236}">
                  <a16:creationId xmlns:a16="http://schemas.microsoft.com/office/drawing/2014/main" id="{5E13D0A7-9EE7-D45C-424B-67CAF2A77012}"/>
                </a:ext>
              </a:extLst>
            </p:cNvPr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22">
              <a:extLst>
                <a:ext uri="{FF2B5EF4-FFF2-40B4-BE49-F238E27FC236}">
                  <a16:creationId xmlns:a16="http://schemas.microsoft.com/office/drawing/2014/main" id="{BAE579C1-F32C-1E05-5A2A-9DE1BCBAC602}"/>
                </a:ext>
              </a:extLst>
            </p:cNvPr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22">
              <a:extLst>
                <a:ext uri="{FF2B5EF4-FFF2-40B4-BE49-F238E27FC236}">
                  <a16:creationId xmlns:a16="http://schemas.microsoft.com/office/drawing/2014/main" id="{4E726A70-D7D8-3A22-C361-5F592D95A3A9}"/>
                </a:ext>
              </a:extLst>
            </p:cNvPr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22">
              <a:extLst>
                <a:ext uri="{FF2B5EF4-FFF2-40B4-BE49-F238E27FC236}">
                  <a16:creationId xmlns:a16="http://schemas.microsoft.com/office/drawing/2014/main" id="{339E5A8C-A143-01CA-E262-3DD7D0A69EAD}"/>
                </a:ext>
              </a:extLst>
            </p:cNvPr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22">
              <a:extLst>
                <a:ext uri="{FF2B5EF4-FFF2-40B4-BE49-F238E27FC236}">
                  <a16:creationId xmlns:a16="http://schemas.microsoft.com/office/drawing/2014/main" id="{97710CCE-704A-BBB8-C2F8-30C61DDE8ACC}"/>
                </a:ext>
              </a:extLst>
            </p:cNvPr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22">
              <a:extLst>
                <a:ext uri="{FF2B5EF4-FFF2-40B4-BE49-F238E27FC236}">
                  <a16:creationId xmlns:a16="http://schemas.microsoft.com/office/drawing/2014/main" id="{7AE1CE19-2FEF-91AA-F578-1DFCE6CDA10B}"/>
                </a:ext>
              </a:extLst>
            </p:cNvPr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22">
              <a:extLst>
                <a:ext uri="{FF2B5EF4-FFF2-40B4-BE49-F238E27FC236}">
                  <a16:creationId xmlns:a16="http://schemas.microsoft.com/office/drawing/2014/main" id="{B480B2D8-A74B-C972-8E84-42E277153563}"/>
                </a:ext>
              </a:extLst>
            </p:cNvPr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290;p22">
              <a:extLst>
                <a:ext uri="{FF2B5EF4-FFF2-40B4-BE49-F238E27FC236}">
                  <a16:creationId xmlns:a16="http://schemas.microsoft.com/office/drawing/2014/main" id="{85AC869E-2C8C-0B8A-3B3E-FDE1A6CA4583}"/>
                </a:ext>
              </a:extLst>
            </p:cNvPr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291;p22">
              <a:extLst>
                <a:ext uri="{FF2B5EF4-FFF2-40B4-BE49-F238E27FC236}">
                  <a16:creationId xmlns:a16="http://schemas.microsoft.com/office/drawing/2014/main" id="{07D6CF50-F498-3B15-DF2E-6BE7DDDE1785}"/>
                </a:ext>
              </a:extLst>
            </p:cNvPr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292;p22">
              <a:extLst>
                <a:ext uri="{FF2B5EF4-FFF2-40B4-BE49-F238E27FC236}">
                  <a16:creationId xmlns:a16="http://schemas.microsoft.com/office/drawing/2014/main" id="{B4D55F6D-6C0D-AAB2-3BCA-79765FC8F2AD}"/>
                </a:ext>
              </a:extLst>
            </p:cNvPr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293;p22">
              <a:extLst>
                <a:ext uri="{FF2B5EF4-FFF2-40B4-BE49-F238E27FC236}">
                  <a16:creationId xmlns:a16="http://schemas.microsoft.com/office/drawing/2014/main" id="{83921783-824F-F688-882A-2DE2AED8F330}"/>
                </a:ext>
              </a:extLst>
            </p:cNvPr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294;p22">
              <a:extLst>
                <a:ext uri="{FF2B5EF4-FFF2-40B4-BE49-F238E27FC236}">
                  <a16:creationId xmlns:a16="http://schemas.microsoft.com/office/drawing/2014/main" id="{26272061-0C67-0511-8DBF-2B0EE9DA9CAA}"/>
                </a:ext>
              </a:extLst>
            </p:cNvPr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295;p22">
              <a:extLst>
                <a:ext uri="{FF2B5EF4-FFF2-40B4-BE49-F238E27FC236}">
                  <a16:creationId xmlns:a16="http://schemas.microsoft.com/office/drawing/2014/main" id="{E583322F-A889-0523-203E-52F2256CC774}"/>
                </a:ext>
              </a:extLst>
            </p:cNvPr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296;p22">
              <a:extLst>
                <a:ext uri="{FF2B5EF4-FFF2-40B4-BE49-F238E27FC236}">
                  <a16:creationId xmlns:a16="http://schemas.microsoft.com/office/drawing/2014/main" id="{2FCEA6B5-0CA7-84B0-C245-6E21BB7A5F60}"/>
                </a:ext>
              </a:extLst>
            </p:cNvPr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297;p22">
              <a:extLst>
                <a:ext uri="{FF2B5EF4-FFF2-40B4-BE49-F238E27FC236}">
                  <a16:creationId xmlns:a16="http://schemas.microsoft.com/office/drawing/2014/main" id="{9A8FDC68-6510-4B22-82DF-A177A978F812}"/>
                </a:ext>
              </a:extLst>
            </p:cNvPr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298;p22">
              <a:extLst>
                <a:ext uri="{FF2B5EF4-FFF2-40B4-BE49-F238E27FC236}">
                  <a16:creationId xmlns:a16="http://schemas.microsoft.com/office/drawing/2014/main" id="{C3BB1947-D7C4-3FB0-BA4E-8AA57457998E}"/>
                </a:ext>
              </a:extLst>
            </p:cNvPr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299;p22">
              <a:extLst>
                <a:ext uri="{FF2B5EF4-FFF2-40B4-BE49-F238E27FC236}">
                  <a16:creationId xmlns:a16="http://schemas.microsoft.com/office/drawing/2014/main" id="{84DF190C-2B49-0663-1C42-E121CF266DA5}"/>
                </a:ext>
              </a:extLst>
            </p:cNvPr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300;p22">
              <a:extLst>
                <a:ext uri="{FF2B5EF4-FFF2-40B4-BE49-F238E27FC236}">
                  <a16:creationId xmlns:a16="http://schemas.microsoft.com/office/drawing/2014/main" id="{7DE09991-8F07-FF27-30F3-648D00C5C89D}"/>
                </a:ext>
              </a:extLst>
            </p:cNvPr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301;p22">
              <a:extLst>
                <a:ext uri="{FF2B5EF4-FFF2-40B4-BE49-F238E27FC236}">
                  <a16:creationId xmlns:a16="http://schemas.microsoft.com/office/drawing/2014/main" id="{5FE78BEE-D620-A254-96B5-C10D01F39DFC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302;p22">
              <a:extLst>
                <a:ext uri="{FF2B5EF4-FFF2-40B4-BE49-F238E27FC236}">
                  <a16:creationId xmlns:a16="http://schemas.microsoft.com/office/drawing/2014/main" id="{D9C4F1F5-D68A-4793-10DC-CBDFDD36735C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303;p22">
              <a:extLst>
                <a:ext uri="{FF2B5EF4-FFF2-40B4-BE49-F238E27FC236}">
                  <a16:creationId xmlns:a16="http://schemas.microsoft.com/office/drawing/2014/main" id="{A1A67097-E60C-ACDA-19DC-133C0AACEAED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304;p22">
              <a:extLst>
                <a:ext uri="{FF2B5EF4-FFF2-40B4-BE49-F238E27FC236}">
                  <a16:creationId xmlns:a16="http://schemas.microsoft.com/office/drawing/2014/main" id="{D70D161B-E8EA-E5D8-F124-BE7CA78BDB20}"/>
                </a:ext>
              </a:extLst>
            </p:cNvPr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305;p22">
              <a:extLst>
                <a:ext uri="{FF2B5EF4-FFF2-40B4-BE49-F238E27FC236}">
                  <a16:creationId xmlns:a16="http://schemas.microsoft.com/office/drawing/2014/main" id="{84566CD2-0E66-DE1F-C5E5-2DFC42EF0702}"/>
                </a:ext>
              </a:extLst>
            </p:cNvPr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306;p22">
              <a:extLst>
                <a:ext uri="{FF2B5EF4-FFF2-40B4-BE49-F238E27FC236}">
                  <a16:creationId xmlns:a16="http://schemas.microsoft.com/office/drawing/2014/main" id="{4302336B-8B9F-1EAA-2FA2-5DDDB1AF916A}"/>
                </a:ext>
              </a:extLst>
            </p:cNvPr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307;p22">
              <a:extLst>
                <a:ext uri="{FF2B5EF4-FFF2-40B4-BE49-F238E27FC236}">
                  <a16:creationId xmlns:a16="http://schemas.microsoft.com/office/drawing/2014/main" id="{8E36AA2B-60EC-80BA-3FC2-534269D150DE}"/>
                </a:ext>
              </a:extLst>
            </p:cNvPr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308;p22">
              <a:extLst>
                <a:ext uri="{FF2B5EF4-FFF2-40B4-BE49-F238E27FC236}">
                  <a16:creationId xmlns:a16="http://schemas.microsoft.com/office/drawing/2014/main" id="{CF280F96-D481-E727-4DFF-1B3AB06DA3CD}"/>
                </a:ext>
              </a:extLst>
            </p:cNvPr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309;p22">
              <a:extLst>
                <a:ext uri="{FF2B5EF4-FFF2-40B4-BE49-F238E27FC236}">
                  <a16:creationId xmlns:a16="http://schemas.microsoft.com/office/drawing/2014/main" id="{B5A7FFE8-0D32-AD35-6B72-A61349A8CBEC}"/>
                </a:ext>
              </a:extLst>
            </p:cNvPr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3672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3FB70D76-EDCD-58FB-2AFF-C6B81CE00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8;p18">
            <a:extLst>
              <a:ext uri="{FF2B5EF4-FFF2-40B4-BE49-F238E27FC236}">
                <a16:creationId xmlns:a16="http://schemas.microsoft.com/office/drawing/2014/main" id="{8AEA214E-16A0-A1BA-A9BD-6456B2A5DEC5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1" name="Google Shape;577;p18">
            <a:extLst>
              <a:ext uri="{FF2B5EF4-FFF2-40B4-BE49-F238E27FC236}">
                <a16:creationId xmlns:a16="http://schemas.microsoft.com/office/drawing/2014/main" id="{43D0C59F-A0EC-E552-322B-4489F1424028}"/>
              </a:ext>
            </a:extLst>
          </p:cNvPr>
          <p:cNvGrpSpPr/>
          <p:nvPr/>
        </p:nvGrpSpPr>
        <p:grpSpPr>
          <a:xfrm>
            <a:off x="2164" y="7088"/>
            <a:ext cx="3735583" cy="581400"/>
            <a:chOff x="4514643" y="3061813"/>
            <a:chExt cx="3735583" cy="581400"/>
          </a:xfrm>
        </p:grpSpPr>
        <p:sp>
          <p:nvSpPr>
            <p:cNvPr id="92" name="Google Shape;578;p18">
              <a:extLst>
                <a:ext uri="{FF2B5EF4-FFF2-40B4-BE49-F238E27FC236}">
                  <a16:creationId xmlns:a16="http://schemas.microsoft.com/office/drawing/2014/main" id="{5BF87CF7-D746-B327-2C84-A07D7B2BFE74}"/>
                </a:ext>
              </a:extLst>
            </p:cNvPr>
            <p:cNvSpPr/>
            <p:nvPr/>
          </p:nvSpPr>
          <p:spPr>
            <a:xfrm>
              <a:off x="4514643" y="3061813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III</a:t>
              </a:r>
              <a:endParaRPr lang="en-US" sz="2400" dirty="0"/>
            </a:p>
          </p:txBody>
        </p:sp>
        <p:sp>
          <p:nvSpPr>
            <p:cNvPr id="93" name="Google Shape;580;p18">
              <a:extLst>
                <a:ext uri="{FF2B5EF4-FFF2-40B4-BE49-F238E27FC236}">
                  <a16:creationId xmlns:a16="http://schemas.microsoft.com/office/drawing/2014/main" id="{0D9FFAF4-5095-687F-CFBB-8384FEC4E390}"/>
                </a:ext>
              </a:extLst>
            </p:cNvPr>
            <p:cNvSpPr txBox="1"/>
            <p:nvPr/>
          </p:nvSpPr>
          <p:spPr>
            <a:xfrm flipH="1">
              <a:off x="5257426" y="3244353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Types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90" name="Google Shape;1108;p20">
            <a:extLst>
              <a:ext uri="{FF2B5EF4-FFF2-40B4-BE49-F238E27FC236}">
                <a16:creationId xmlns:a16="http://schemas.microsoft.com/office/drawing/2014/main" id="{D9077729-89AC-B149-C376-5E0670C61A85}"/>
              </a:ext>
            </a:extLst>
          </p:cNvPr>
          <p:cNvCxnSpPr>
            <a:stCxn id="147" idx="2"/>
            <a:endCxn id="170" idx="0"/>
          </p:cNvCxnSpPr>
          <p:nvPr/>
        </p:nvCxnSpPr>
        <p:spPr>
          <a:xfrm rot="16200000" flipH="1">
            <a:off x="312214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E4EFD267-A76D-AC6C-42DC-700068B3224D}"/>
              </a:ext>
            </a:extLst>
          </p:cNvPr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" name="Google Shape;1112;p20">
            <a:extLst>
              <a:ext uri="{FF2B5EF4-FFF2-40B4-BE49-F238E27FC236}">
                <a16:creationId xmlns:a16="http://schemas.microsoft.com/office/drawing/2014/main" id="{0C80AEA0-ED9B-FAC2-0982-39C08DD4DB7F}"/>
              </a:ext>
            </a:extLst>
          </p:cNvPr>
          <p:cNvCxnSpPr>
            <a:stCxn id="148" idx="2"/>
            <a:endCxn id="170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114;p20">
            <a:extLst>
              <a:ext uri="{FF2B5EF4-FFF2-40B4-BE49-F238E27FC236}">
                <a16:creationId xmlns:a16="http://schemas.microsoft.com/office/drawing/2014/main" id="{1CA49614-A60E-83F1-9A3B-6CB23ED70C12}"/>
              </a:ext>
            </a:extLst>
          </p:cNvPr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25260121-B740-5C42-D5E7-3CA81F473359}"/>
              </a:ext>
            </a:extLst>
          </p:cNvPr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113;p20">
            <a:extLst>
              <a:ext uri="{FF2B5EF4-FFF2-40B4-BE49-F238E27FC236}">
                <a16:creationId xmlns:a16="http://schemas.microsoft.com/office/drawing/2014/main" id="{4177291A-B44E-4E90-5D6F-23BA99F99CF4}"/>
              </a:ext>
            </a:extLst>
          </p:cNvPr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115;p20">
            <a:extLst>
              <a:ext uri="{FF2B5EF4-FFF2-40B4-BE49-F238E27FC236}">
                <a16:creationId xmlns:a16="http://schemas.microsoft.com/office/drawing/2014/main" id="{F131C96E-EFC5-58D5-CCFF-8493B5DB3081}"/>
              </a:ext>
            </a:extLst>
          </p:cNvPr>
          <p:cNvCxnSpPr>
            <a:endCxn id="170" idx="0"/>
          </p:cNvCxnSpPr>
          <p:nvPr/>
        </p:nvCxnSpPr>
        <p:spPr>
          <a:xfrm>
            <a:off x="4644800" y="3402450"/>
            <a:ext cx="0" cy="550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608E26DA-7E6B-6A9D-53C4-2B9467CB0187}"/>
              </a:ext>
            </a:extLst>
          </p:cNvPr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1E50B673-C786-3F10-1054-14BE3EC5030B}"/>
              </a:ext>
            </a:extLst>
          </p:cNvPr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121;p20">
            <a:extLst>
              <a:ext uri="{FF2B5EF4-FFF2-40B4-BE49-F238E27FC236}">
                <a16:creationId xmlns:a16="http://schemas.microsoft.com/office/drawing/2014/main" id="{BD8A4E2E-C4D4-2E92-007E-7AD8C4B60C40}"/>
              </a:ext>
            </a:extLst>
          </p:cNvPr>
          <p:cNvSpPr txBox="1"/>
          <p:nvPr/>
        </p:nvSpPr>
        <p:spPr>
          <a:xfrm>
            <a:off x="3872050" y="1975049"/>
            <a:ext cx="1544400" cy="106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Functional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4" name="Google Shape;1124;p20">
            <a:extLst>
              <a:ext uri="{FF2B5EF4-FFF2-40B4-BE49-F238E27FC236}">
                <a16:creationId xmlns:a16="http://schemas.microsoft.com/office/drawing/2014/main" id="{4F945ABB-928E-456C-97FA-EE59474FA72F}"/>
              </a:ext>
            </a:extLst>
          </p:cNvPr>
          <p:cNvSpPr txBox="1"/>
          <p:nvPr/>
        </p:nvSpPr>
        <p:spPr>
          <a:xfrm>
            <a:off x="1376050" y="1975048"/>
            <a:ext cx="1544400" cy="101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Structural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5" name="Google Shape;1127;p20">
            <a:extLst>
              <a:ext uri="{FF2B5EF4-FFF2-40B4-BE49-F238E27FC236}">
                <a16:creationId xmlns:a16="http://schemas.microsoft.com/office/drawing/2014/main" id="{50E3E099-1324-309F-00AD-AD08B552F1E2}"/>
              </a:ext>
            </a:extLst>
          </p:cNvPr>
          <p:cNvSpPr txBox="1"/>
          <p:nvPr/>
        </p:nvSpPr>
        <p:spPr>
          <a:xfrm>
            <a:off x="6369149" y="1975049"/>
            <a:ext cx="1544400" cy="101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Non-functional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7" name="Google Shape;1130;p20">
            <a:extLst>
              <a:ext uri="{FF2B5EF4-FFF2-40B4-BE49-F238E27FC236}">
                <a16:creationId xmlns:a16="http://schemas.microsoft.com/office/drawing/2014/main" id="{1019C067-311C-CC32-D659-1B161CA7D266}"/>
              </a:ext>
            </a:extLst>
          </p:cNvPr>
          <p:cNvCxnSpPr>
            <a:stCxn id="148" idx="2"/>
            <a:endCxn id="170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131;p20">
            <a:extLst>
              <a:ext uri="{FF2B5EF4-FFF2-40B4-BE49-F238E27FC236}">
                <a16:creationId xmlns:a16="http://schemas.microsoft.com/office/drawing/2014/main" id="{4F35E361-9BD0-B8F2-904A-655B73C20D7B}"/>
              </a:ext>
            </a:extLst>
          </p:cNvPr>
          <p:cNvCxnSpPr>
            <a:stCxn id="151" idx="2"/>
            <a:endCxn id="170" idx="0"/>
          </p:cNvCxnSpPr>
          <p:nvPr/>
        </p:nvCxnSpPr>
        <p:spPr>
          <a:xfrm>
            <a:off x="4644811" y="3402569"/>
            <a:ext cx="0" cy="550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39A8FBED-609C-6C04-1BF1-CD3167079A0C}"/>
              </a:ext>
            </a:extLst>
          </p:cNvPr>
          <p:cNvSpPr/>
          <p:nvPr/>
        </p:nvSpPr>
        <p:spPr>
          <a:xfrm>
            <a:off x="949600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133;p20">
            <a:extLst>
              <a:ext uri="{FF2B5EF4-FFF2-40B4-BE49-F238E27FC236}">
                <a16:creationId xmlns:a16="http://schemas.microsoft.com/office/drawing/2014/main" id="{A0E03D0B-C219-A6D5-225A-67D4A9C24123}"/>
              </a:ext>
            </a:extLst>
          </p:cNvPr>
          <p:cNvSpPr/>
          <p:nvPr/>
        </p:nvSpPr>
        <p:spPr>
          <a:xfrm>
            <a:off x="5939850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142;p20">
            <a:extLst>
              <a:ext uri="{FF2B5EF4-FFF2-40B4-BE49-F238E27FC236}">
                <a16:creationId xmlns:a16="http://schemas.microsoft.com/office/drawing/2014/main" id="{67537FDC-A304-5989-8FA1-49C145FA88E1}"/>
              </a:ext>
            </a:extLst>
          </p:cNvPr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110;p20">
            <a:extLst>
              <a:ext uri="{FF2B5EF4-FFF2-40B4-BE49-F238E27FC236}">
                <a16:creationId xmlns:a16="http://schemas.microsoft.com/office/drawing/2014/main" id="{1F841F83-DFB0-B090-84E3-A8894E0C72CD}"/>
              </a:ext>
            </a:extLst>
          </p:cNvPr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143;p20">
            <a:extLst>
              <a:ext uri="{FF2B5EF4-FFF2-40B4-BE49-F238E27FC236}">
                <a16:creationId xmlns:a16="http://schemas.microsoft.com/office/drawing/2014/main" id="{7E13FBC8-1264-8F54-AD13-A7E5EC7224A9}"/>
              </a:ext>
            </a:extLst>
          </p:cNvPr>
          <p:cNvCxnSpPr>
            <a:stCxn id="147" idx="2"/>
            <a:endCxn id="170" idx="0"/>
          </p:cNvCxnSpPr>
          <p:nvPr/>
        </p:nvCxnSpPr>
        <p:spPr>
          <a:xfrm rot="16200000" flipH="1">
            <a:off x="312214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144;p20">
            <a:extLst>
              <a:ext uri="{FF2B5EF4-FFF2-40B4-BE49-F238E27FC236}">
                <a16:creationId xmlns:a16="http://schemas.microsoft.com/office/drawing/2014/main" id="{ED6583F3-8463-8147-9BD4-0593E9AD95D9}"/>
              </a:ext>
            </a:extLst>
          </p:cNvPr>
          <p:cNvSpPr txBox="1"/>
          <p:nvPr/>
        </p:nvSpPr>
        <p:spPr>
          <a:xfrm>
            <a:off x="3872050" y="4152749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Categories</a:t>
            </a:r>
            <a:endParaRPr sz="18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33C21532-9ADA-CCF6-2421-BC4FA5C82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1360146"/>
            <a:ext cx="415473" cy="415473"/>
          </a:xfrm>
          <a:prstGeom prst="rect">
            <a:avLst/>
          </a:prstGeom>
        </p:spPr>
      </p:pic>
      <p:pic>
        <p:nvPicPr>
          <p:cNvPr id="180" name="Picture 179" descr="A white gauge with stars on a black background&#10;&#10;AI-generated content may be incorrect.">
            <a:extLst>
              <a:ext uri="{FF2B5EF4-FFF2-40B4-BE49-F238E27FC236}">
                <a16:creationId xmlns:a16="http://schemas.microsoft.com/office/drawing/2014/main" id="{E5CDE65B-46D7-437A-34CB-19DD45933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17" y="1335145"/>
            <a:ext cx="470966" cy="470966"/>
          </a:xfrm>
          <a:prstGeom prst="rect">
            <a:avLst/>
          </a:prstGeom>
        </p:spPr>
      </p:pic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548447EC-0667-91A9-F1BD-19FB86FEA14D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12FE860B-6CA1-F251-82FC-9BF4C60691A6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6A586976-95F6-82D5-A70A-9B7738332B29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00F4D195-F2D5-82C8-BF2B-96DE6118664B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98D76F25-6F18-D7C7-C434-F9C358C0302A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B027CC38-BAB5-0D99-2FE9-01373FFDE7F2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9E933413-08FC-4586-1B59-B12D0E72FECD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553109D0-CF45-8977-3191-936CBDC2BFF8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8345D024-E8BC-F869-AFC9-3C7892260B06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5063E3E0-8D65-7C79-4093-84CB2A64ABF9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6234C56C-0139-961E-2FDE-DE6E83ABD0B3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AF4705DC-F7C6-4073-FBCD-33797FB8309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ED1F3D9E-3FD1-14AD-C5E1-EF7976B8ACC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AEAA3634-C383-1A0E-0573-F422AA15F884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0D0ADF0F-7F19-B2F7-DC2E-EE5700CF7C3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92911345-7829-1C7F-6BFC-1211334B5D6F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03C9AA5E-1C07-F84B-4F9B-8D9F1E30DD4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5B584179-D5C8-402D-C818-4952F2E2C479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8A217B47-CD15-C1F0-CFA3-965B2DE734B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B2B77BD5-A078-DAE8-C83F-8FB4ED9958F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3D666268-DE20-B426-2EDD-159F4B87CBD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E6F216CA-76A3-EE93-DD00-33CDBB0B244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EB0CD64F-FBCC-4D50-EDBC-90039C9A65C1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DC1A87F4-581E-7B3E-FB01-9FBEED68B599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0E6B313A-A0B3-E813-D050-964F28444141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6C7DEBE0-F281-02D7-5D96-4D474259BED3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0EB859AF-BC93-07E6-908C-A4EC59CE2A4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6EEDC149-F966-B17C-8AE6-DC00C16C343C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1D6390E1-4350-ACE9-49C3-0CD4C69DB8AF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BD31299C-DE71-8E1D-86D0-559EDE06CA3F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0BD6EE73-4E9D-1DBE-A790-16FADFCEA687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23C3AE20-DE82-829C-8D69-BD5F83836CEC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DDFF084F-E565-14A3-DD82-836EE3C9FFFE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308B0624-6BDB-E4E3-0FA9-1DCE665E8BAC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C11C85FB-568A-91C9-A544-093A5582601E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A17027D2-2011-6BAE-09F7-2AB41C4281FB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5CC4B0FD-7AD9-F755-F3B3-8AE1E6ABAB6C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36086147-4F5E-3947-FFDE-490A5C26A403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C0FA8FC3-5D28-3C27-27B2-9AC432A48FA4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1583254D-F744-C35F-6AA7-085A296E160B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9C61BC4E-A173-AA79-6C41-FEACBEC83D40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89B63CBE-893B-6FC0-2719-01698C5C3062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97E2564E-CB35-5804-B803-1EA48856D6F1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3995ECE8-734E-969E-4124-E68131037C44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23A06EC2-6FB9-A08A-12B2-170A60F28ADB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4515C967-7D78-7BE9-CD96-B7191807B60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98D4DBFB-BD93-39A0-AB10-A50E210EBF5C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78F9FC-B4DC-0107-30D7-268A9EEA6F89}"/>
              </a:ext>
            </a:extLst>
          </p:cNvPr>
          <p:cNvSpPr/>
          <p:nvPr/>
        </p:nvSpPr>
        <p:spPr>
          <a:xfrm>
            <a:off x="3440171" y="1273104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7D85B504-06D6-078E-0A00-A0DCC14D8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390" y="1326523"/>
            <a:ext cx="458963" cy="4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3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8715B7FD-CF7C-58F0-2088-DC27A04B5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98A4D081-361A-E8C7-61E3-94DFAF794486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E47C3479-9E8D-42B7-2BBC-EAD259E21C57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121;p20">
            <a:extLst>
              <a:ext uri="{FF2B5EF4-FFF2-40B4-BE49-F238E27FC236}">
                <a16:creationId xmlns:a16="http://schemas.microsoft.com/office/drawing/2014/main" id="{606EC5F6-DABF-8CC2-FBF0-A1D2C59D72C8}"/>
              </a:ext>
            </a:extLst>
          </p:cNvPr>
          <p:cNvSpPr txBox="1"/>
          <p:nvPr/>
        </p:nvSpPr>
        <p:spPr>
          <a:xfrm>
            <a:off x="631446" y="269067"/>
            <a:ext cx="2674448" cy="44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Functional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C2718B13-5D44-53A4-058D-DF28762EDB5E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88C026BC-F783-323F-4747-FC482274B3BE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2B66FB96-490E-0D1F-2E64-697507CD4708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9FB58DA9-E2B6-1C47-9EED-C3F8146A14D9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AFBFB721-07DF-741C-2426-DFD3F39FC75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BCDBCED1-46F8-5241-BA8C-4B01FA48753F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898A551C-2BA2-434F-B19B-81D2B477B745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FF845DE5-0B26-B08A-EE2C-72E70A3FE291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904C7072-6604-67E6-4CE5-45039D79CC0F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62F0A179-AA31-627B-9F30-58D0CEFC127A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34D617DD-D285-D148-EF00-1B6D4B10D82F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A27091B9-3F46-EEE1-4D31-003B107A82F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0D6D51DD-94D8-537F-44EC-9082B422F5B8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5FCA01F1-77D1-B976-AAB4-23758C0F04A7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E7689B2A-4AE8-8F73-61F7-F2F2D6D144EA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F83F6DEB-7FE2-A42F-AC5B-12AD1F375037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3FF55D99-D557-5F81-94B9-1110D34E496C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3374C667-1080-E622-824B-3018C169E4F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7733D62B-A3F5-5233-14F7-A682AD2DD657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44E8857B-7214-607A-AED8-BE95331DE694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BDE5F7B9-8177-955A-BC50-592E094CC448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57DEE54A-C757-65B0-E245-8FBBEC69B7F1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B1DE2D1E-3F92-204D-BDDE-EA03CECB5BD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D22492FE-6A75-8B4E-2BC5-BB8E6AD0D047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D8E409C6-71D6-9C83-22D4-E27B489B8F71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93717013-82E0-1617-4FE4-48F3A5E1B0EE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821D36FA-80FC-5537-F97D-13D48B7349F1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41303125-CBC3-4964-109C-BEDCD22B04E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CEEE7F63-7F0C-38D9-944E-2E22091B45D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A31E12BE-DB11-A366-5F26-74A9877E7FB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F9C037F8-6F54-8A40-3D86-4EABA5B59C05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B770E00F-F042-EFE8-DC9F-EB337B09F440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99CEF762-AD99-E6E6-DE2D-E8F4E0811175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46757F3B-A322-41E7-9F5E-F91F91ABA23E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C26F1ED6-D8CE-2821-E572-FA56713E112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BE9E2606-07E9-D33D-5F36-D45D1BA16FE2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9689E41F-0DFB-F6B8-ED94-E7313B626C23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A55762C9-1A8D-A55C-A4C3-AE7953D16789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B7AEDD4C-FB6B-8029-55CE-08DEA8E378E1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CAC7C3AB-B92E-8074-FCD3-F946E7DF35A0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B6200726-CD68-0CFF-6B65-2396BFFAFB26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BAC5EA23-00BA-BA10-5B0E-455060AB705E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B32A4260-3895-7F06-571C-05C7B5540601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95527A56-9658-9170-926C-6B205723E662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8D1B7879-57A1-12CB-066E-827D83B6375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8798CA15-AEC1-F1F3-CCA2-AE0B0009528E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C2DD655F-1ADA-19EB-9A97-51E57E3F46E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A408CE8-81B5-C958-5E94-48ACAFFBCDA4}"/>
              </a:ext>
            </a:extLst>
          </p:cNvPr>
          <p:cNvSpPr/>
          <p:nvPr/>
        </p:nvSpPr>
        <p:spPr>
          <a:xfrm>
            <a:off x="-11173" y="-3247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BA4C1BE0-DCDF-9D5F-8199-D4DFC4C10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" y="50172"/>
            <a:ext cx="458963" cy="458963"/>
          </a:xfrm>
          <a:prstGeom prst="rect">
            <a:avLst/>
          </a:prstGeom>
        </p:spPr>
      </p:pic>
      <p:sp>
        <p:nvSpPr>
          <p:cNvPr id="2" name="Google Shape;3895;p43">
            <a:extLst>
              <a:ext uri="{FF2B5EF4-FFF2-40B4-BE49-F238E27FC236}">
                <a16:creationId xmlns:a16="http://schemas.microsoft.com/office/drawing/2014/main" id="{75BDC4B7-9E7F-7F94-BB7F-B727C38322DB}"/>
              </a:ext>
            </a:extLst>
          </p:cNvPr>
          <p:cNvSpPr/>
          <p:nvPr/>
        </p:nvSpPr>
        <p:spPr>
          <a:xfrm>
            <a:off x="1771750" y="1826388"/>
            <a:ext cx="5579100" cy="2088300"/>
          </a:xfrm>
          <a:prstGeom prst="roundRect">
            <a:avLst>
              <a:gd name="adj" fmla="val 23076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96;p43">
            <a:extLst>
              <a:ext uri="{FF2B5EF4-FFF2-40B4-BE49-F238E27FC236}">
                <a16:creationId xmlns:a16="http://schemas.microsoft.com/office/drawing/2014/main" id="{523B039D-1654-FB14-5430-C6769CDDA673}"/>
              </a:ext>
            </a:extLst>
          </p:cNvPr>
          <p:cNvSpPr/>
          <p:nvPr/>
        </p:nvSpPr>
        <p:spPr>
          <a:xfrm>
            <a:off x="1771750" y="1826388"/>
            <a:ext cx="5579100" cy="2088300"/>
          </a:xfrm>
          <a:prstGeom prst="roundRect">
            <a:avLst>
              <a:gd name="adj" fmla="val 23076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897;p43">
            <a:extLst>
              <a:ext uri="{FF2B5EF4-FFF2-40B4-BE49-F238E27FC236}">
                <a16:creationId xmlns:a16="http://schemas.microsoft.com/office/drawing/2014/main" id="{1878A6F7-EFDA-8CF1-1BE3-097CBEB06FFB}"/>
              </a:ext>
            </a:extLst>
          </p:cNvPr>
          <p:cNvGrpSpPr/>
          <p:nvPr/>
        </p:nvGrpSpPr>
        <p:grpSpPr>
          <a:xfrm>
            <a:off x="3674115" y="3342700"/>
            <a:ext cx="1795771" cy="1140000"/>
            <a:chOff x="751150" y="2247204"/>
            <a:chExt cx="2043900" cy="1140000"/>
          </a:xfrm>
        </p:grpSpPr>
        <p:sp>
          <p:nvSpPr>
            <p:cNvPr id="54" name="Google Shape;3898;p43">
              <a:extLst>
                <a:ext uri="{FF2B5EF4-FFF2-40B4-BE49-F238E27FC236}">
                  <a16:creationId xmlns:a16="http://schemas.microsoft.com/office/drawing/2014/main" id="{CAA5A840-5556-F23A-0D60-1C7AA91421A0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99;p43">
              <a:extLst>
                <a:ext uri="{FF2B5EF4-FFF2-40B4-BE49-F238E27FC236}">
                  <a16:creationId xmlns:a16="http://schemas.microsoft.com/office/drawing/2014/main" id="{70E687BB-B8E3-14C1-F4D0-33E067A79BE5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3900;p43">
            <a:extLst>
              <a:ext uri="{FF2B5EF4-FFF2-40B4-BE49-F238E27FC236}">
                <a16:creationId xmlns:a16="http://schemas.microsoft.com/office/drawing/2014/main" id="{D5587D92-8901-ACC1-4B5A-E01FA69BC7F8}"/>
              </a:ext>
            </a:extLst>
          </p:cNvPr>
          <p:cNvGrpSpPr/>
          <p:nvPr/>
        </p:nvGrpSpPr>
        <p:grpSpPr>
          <a:xfrm>
            <a:off x="6453998" y="2247225"/>
            <a:ext cx="1795771" cy="1140000"/>
            <a:chOff x="751150" y="2247204"/>
            <a:chExt cx="2043900" cy="1140000"/>
          </a:xfrm>
        </p:grpSpPr>
        <p:sp>
          <p:nvSpPr>
            <p:cNvPr id="57" name="Google Shape;3901;p43">
              <a:extLst>
                <a:ext uri="{FF2B5EF4-FFF2-40B4-BE49-F238E27FC236}">
                  <a16:creationId xmlns:a16="http://schemas.microsoft.com/office/drawing/2014/main" id="{7A3EB630-78BC-D544-5668-EC48563235B9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02;p43">
              <a:extLst>
                <a:ext uri="{FF2B5EF4-FFF2-40B4-BE49-F238E27FC236}">
                  <a16:creationId xmlns:a16="http://schemas.microsoft.com/office/drawing/2014/main" id="{33C6EF5E-1C3D-1C4A-5FA9-F499DB6AB3C5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3903;p43">
            <a:extLst>
              <a:ext uri="{FF2B5EF4-FFF2-40B4-BE49-F238E27FC236}">
                <a16:creationId xmlns:a16="http://schemas.microsoft.com/office/drawing/2014/main" id="{3255FFD8-B996-5DE3-C81E-B1E825A77346}"/>
              </a:ext>
            </a:extLst>
          </p:cNvPr>
          <p:cNvGrpSpPr/>
          <p:nvPr/>
        </p:nvGrpSpPr>
        <p:grpSpPr>
          <a:xfrm>
            <a:off x="894231" y="2247225"/>
            <a:ext cx="1795771" cy="1140000"/>
            <a:chOff x="751150" y="2247204"/>
            <a:chExt cx="2043900" cy="1140000"/>
          </a:xfrm>
        </p:grpSpPr>
        <p:sp>
          <p:nvSpPr>
            <p:cNvPr id="60" name="Google Shape;3904;p43">
              <a:extLst>
                <a:ext uri="{FF2B5EF4-FFF2-40B4-BE49-F238E27FC236}">
                  <a16:creationId xmlns:a16="http://schemas.microsoft.com/office/drawing/2014/main" id="{BA8B1C9B-3317-21D6-6826-E564E30A9914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05;p43">
              <a:extLst>
                <a:ext uri="{FF2B5EF4-FFF2-40B4-BE49-F238E27FC236}">
                  <a16:creationId xmlns:a16="http://schemas.microsoft.com/office/drawing/2014/main" id="{422F6D0D-4BF7-0765-2AC5-D4842495FDBC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3907;p43">
            <a:extLst>
              <a:ext uri="{FF2B5EF4-FFF2-40B4-BE49-F238E27FC236}">
                <a16:creationId xmlns:a16="http://schemas.microsoft.com/office/drawing/2014/main" id="{A1B7B5B4-4D0D-0E20-5322-B2AB88F8C9FB}"/>
              </a:ext>
            </a:extLst>
          </p:cNvPr>
          <p:cNvSpPr txBox="1"/>
          <p:nvPr/>
        </p:nvSpPr>
        <p:spPr>
          <a:xfrm>
            <a:off x="1013300" y="2475214"/>
            <a:ext cx="1544400" cy="72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Transaction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6" name="Google Shape;3910;p43">
            <a:extLst>
              <a:ext uri="{FF2B5EF4-FFF2-40B4-BE49-F238E27FC236}">
                <a16:creationId xmlns:a16="http://schemas.microsoft.com/office/drawing/2014/main" id="{05602274-B7F7-CB61-4832-61D772C18F72}"/>
              </a:ext>
            </a:extLst>
          </p:cNvPr>
          <p:cNvSpPr txBox="1"/>
          <p:nvPr/>
        </p:nvSpPr>
        <p:spPr>
          <a:xfrm>
            <a:off x="3799791" y="3461300"/>
            <a:ext cx="1544400" cy="90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Manipulation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" name="Google Shape;3913;p43">
            <a:extLst>
              <a:ext uri="{FF2B5EF4-FFF2-40B4-BE49-F238E27FC236}">
                <a16:creationId xmlns:a16="http://schemas.microsoft.com/office/drawing/2014/main" id="{11B90A77-40A7-F067-B287-96ABD9900372}"/>
              </a:ext>
            </a:extLst>
          </p:cNvPr>
          <p:cNvSpPr txBox="1"/>
          <p:nvPr/>
        </p:nvSpPr>
        <p:spPr>
          <a:xfrm flipH="1">
            <a:off x="6446828" y="2277032"/>
            <a:ext cx="1808043" cy="111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Stored Procedures &amp; Functions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1" name="Google Shape;3915;p43">
            <a:extLst>
              <a:ext uri="{FF2B5EF4-FFF2-40B4-BE49-F238E27FC236}">
                <a16:creationId xmlns:a16="http://schemas.microsoft.com/office/drawing/2014/main" id="{6AE00772-0C5E-843B-6CBE-8F6AB551689F}"/>
              </a:ext>
            </a:extLst>
          </p:cNvPr>
          <p:cNvGrpSpPr/>
          <p:nvPr/>
        </p:nvGrpSpPr>
        <p:grpSpPr>
          <a:xfrm>
            <a:off x="3674115" y="1260300"/>
            <a:ext cx="1795771" cy="1140000"/>
            <a:chOff x="751150" y="2247204"/>
            <a:chExt cx="2043900" cy="1140000"/>
          </a:xfrm>
        </p:grpSpPr>
        <p:sp>
          <p:nvSpPr>
            <p:cNvPr id="72" name="Google Shape;3916;p43">
              <a:extLst>
                <a:ext uri="{FF2B5EF4-FFF2-40B4-BE49-F238E27FC236}">
                  <a16:creationId xmlns:a16="http://schemas.microsoft.com/office/drawing/2014/main" id="{C701C14A-9AC1-11CA-61F5-8C70DCFA1DEC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17;p43">
              <a:extLst>
                <a:ext uri="{FF2B5EF4-FFF2-40B4-BE49-F238E27FC236}">
                  <a16:creationId xmlns:a16="http://schemas.microsoft.com/office/drawing/2014/main" id="{E60F7F8F-FAB6-89BB-3640-127E06E44BBD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3919;p43">
            <a:extLst>
              <a:ext uri="{FF2B5EF4-FFF2-40B4-BE49-F238E27FC236}">
                <a16:creationId xmlns:a16="http://schemas.microsoft.com/office/drawing/2014/main" id="{19CCC9D3-B062-537C-04E7-D19D53F291BD}"/>
              </a:ext>
            </a:extLst>
          </p:cNvPr>
          <p:cNvSpPr txBox="1"/>
          <p:nvPr/>
        </p:nvSpPr>
        <p:spPr>
          <a:xfrm>
            <a:off x="3799791" y="1519756"/>
            <a:ext cx="1544400" cy="6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Retrieval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7" name="Google Shape;3921;p43">
            <a:extLst>
              <a:ext uri="{FF2B5EF4-FFF2-40B4-BE49-F238E27FC236}">
                <a16:creationId xmlns:a16="http://schemas.microsoft.com/office/drawing/2014/main" id="{FF00BA5F-8FDF-1113-21EF-964377775786}"/>
              </a:ext>
            </a:extLst>
          </p:cNvPr>
          <p:cNvSpPr/>
          <p:nvPr/>
        </p:nvSpPr>
        <p:spPr>
          <a:xfrm>
            <a:off x="2815700" y="1551900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3922;p43">
            <a:extLst>
              <a:ext uri="{FF2B5EF4-FFF2-40B4-BE49-F238E27FC236}">
                <a16:creationId xmlns:a16="http://schemas.microsoft.com/office/drawing/2014/main" id="{5E2E1866-DB39-78D4-06FD-8DBB77E7581F}"/>
              </a:ext>
            </a:extLst>
          </p:cNvPr>
          <p:cNvSpPr/>
          <p:nvPr/>
        </p:nvSpPr>
        <p:spPr>
          <a:xfrm>
            <a:off x="2815700" y="3634299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923;p43">
            <a:extLst>
              <a:ext uri="{FF2B5EF4-FFF2-40B4-BE49-F238E27FC236}">
                <a16:creationId xmlns:a16="http://schemas.microsoft.com/office/drawing/2014/main" id="{92CA9E96-E188-994B-FA18-9B9A3F3FD120}"/>
              </a:ext>
            </a:extLst>
          </p:cNvPr>
          <p:cNvSpPr/>
          <p:nvPr/>
        </p:nvSpPr>
        <p:spPr>
          <a:xfrm>
            <a:off x="5736813" y="1551900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24;p43">
            <a:extLst>
              <a:ext uri="{FF2B5EF4-FFF2-40B4-BE49-F238E27FC236}">
                <a16:creationId xmlns:a16="http://schemas.microsoft.com/office/drawing/2014/main" id="{4552F440-087A-340C-9300-1D40FD1552F8}"/>
              </a:ext>
            </a:extLst>
          </p:cNvPr>
          <p:cNvSpPr/>
          <p:nvPr/>
        </p:nvSpPr>
        <p:spPr>
          <a:xfrm>
            <a:off x="5736813" y="3634299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3925;p43">
            <a:extLst>
              <a:ext uri="{FF2B5EF4-FFF2-40B4-BE49-F238E27FC236}">
                <a16:creationId xmlns:a16="http://schemas.microsoft.com/office/drawing/2014/main" id="{0CC46CDB-A2EF-09F4-DDB1-6A365CC6CC12}"/>
              </a:ext>
            </a:extLst>
          </p:cNvPr>
          <p:cNvGrpSpPr/>
          <p:nvPr/>
        </p:nvGrpSpPr>
        <p:grpSpPr>
          <a:xfrm>
            <a:off x="2911984" y="3731082"/>
            <a:ext cx="364231" cy="363234"/>
            <a:chOff x="-2671375" y="3597450"/>
            <a:chExt cx="292250" cy="291450"/>
          </a:xfrm>
        </p:grpSpPr>
        <p:sp>
          <p:nvSpPr>
            <p:cNvPr id="82" name="Google Shape;3926;p43">
              <a:extLst>
                <a:ext uri="{FF2B5EF4-FFF2-40B4-BE49-F238E27FC236}">
                  <a16:creationId xmlns:a16="http://schemas.microsoft.com/office/drawing/2014/main" id="{C5E756BC-57F5-6AAC-09A4-6FF2F2D56516}"/>
                </a:ext>
              </a:extLst>
            </p:cNvPr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27;p43">
              <a:extLst>
                <a:ext uri="{FF2B5EF4-FFF2-40B4-BE49-F238E27FC236}">
                  <a16:creationId xmlns:a16="http://schemas.microsoft.com/office/drawing/2014/main" id="{FE77C4F1-9886-5C8B-F5E9-BB3A3F9CD565}"/>
                </a:ext>
              </a:extLst>
            </p:cNvPr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3928;p43">
            <a:extLst>
              <a:ext uri="{FF2B5EF4-FFF2-40B4-BE49-F238E27FC236}">
                <a16:creationId xmlns:a16="http://schemas.microsoft.com/office/drawing/2014/main" id="{6FC27018-2005-8A04-B7A4-7534AC83B03D}"/>
              </a:ext>
            </a:extLst>
          </p:cNvPr>
          <p:cNvGrpSpPr/>
          <p:nvPr/>
        </p:nvGrpSpPr>
        <p:grpSpPr>
          <a:xfrm>
            <a:off x="5833097" y="3649678"/>
            <a:ext cx="364231" cy="452563"/>
            <a:chOff x="-2310650" y="3525775"/>
            <a:chExt cx="292250" cy="363125"/>
          </a:xfrm>
        </p:grpSpPr>
        <p:sp>
          <p:nvSpPr>
            <p:cNvPr id="85" name="Google Shape;3929;p43">
              <a:extLst>
                <a:ext uri="{FF2B5EF4-FFF2-40B4-BE49-F238E27FC236}">
                  <a16:creationId xmlns:a16="http://schemas.microsoft.com/office/drawing/2014/main" id="{BE7DBB0B-34A0-3138-BFE2-EE33F1886A8B}"/>
                </a:ext>
              </a:extLst>
            </p:cNvPr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30;p43">
              <a:extLst>
                <a:ext uri="{FF2B5EF4-FFF2-40B4-BE49-F238E27FC236}">
                  <a16:creationId xmlns:a16="http://schemas.microsoft.com/office/drawing/2014/main" id="{420246BD-EE5E-EF66-AE0C-752B7767B84A}"/>
                </a:ext>
              </a:extLst>
            </p:cNvPr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31;p43">
              <a:extLst>
                <a:ext uri="{FF2B5EF4-FFF2-40B4-BE49-F238E27FC236}">
                  <a16:creationId xmlns:a16="http://schemas.microsoft.com/office/drawing/2014/main" id="{D53C4294-8AD4-1B59-1876-6CFD8D3A5300}"/>
                </a:ext>
              </a:extLst>
            </p:cNvPr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32;p43">
              <a:extLst>
                <a:ext uri="{FF2B5EF4-FFF2-40B4-BE49-F238E27FC236}">
                  <a16:creationId xmlns:a16="http://schemas.microsoft.com/office/drawing/2014/main" id="{6DBBD7D6-AFFB-BE1F-59FE-F9FB57FBC6E7}"/>
                </a:ext>
              </a:extLst>
            </p:cNvPr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3933;p43">
            <a:extLst>
              <a:ext uri="{FF2B5EF4-FFF2-40B4-BE49-F238E27FC236}">
                <a16:creationId xmlns:a16="http://schemas.microsoft.com/office/drawing/2014/main" id="{F2834921-50A9-9415-7384-4E5B6B24F2A1}"/>
              </a:ext>
            </a:extLst>
          </p:cNvPr>
          <p:cNvGrpSpPr/>
          <p:nvPr/>
        </p:nvGrpSpPr>
        <p:grpSpPr>
          <a:xfrm>
            <a:off x="2912000" y="1648200"/>
            <a:ext cx="364200" cy="364200"/>
            <a:chOff x="-804700" y="3226500"/>
            <a:chExt cx="292225" cy="292225"/>
          </a:xfrm>
        </p:grpSpPr>
        <p:sp>
          <p:nvSpPr>
            <p:cNvPr id="94" name="Google Shape;3934;p43">
              <a:extLst>
                <a:ext uri="{FF2B5EF4-FFF2-40B4-BE49-F238E27FC236}">
                  <a16:creationId xmlns:a16="http://schemas.microsoft.com/office/drawing/2014/main" id="{ED9C4B49-C7C3-7BAE-6EC8-51402E0CD286}"/>
                </a:ext>
              </a:extLst>
            </p:cNvPr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35;p43">
              <a:extLst>
                <a:ext uri="{FF2B5EF4-FFF2-40B4-BE49-F238E27FC236}">
                  <a16:creationId xmlns:a16="http://schemas.microsoft.com/office/drawing/2014/main" id="{76FD75DB-01B7-91F4-9303-1B49692F9632}"/>
                </a:ext>
              </a:extLst>
            </p:cNvPr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36;p43">
              <a:extLst>
                <a:ext uri="{FF2B5EF4-FFF2-40B4-BE49-F238E27FC236}">
                  <a16:creationId xmlns:a16="http://schemas.microsoft.com/office/drawing/2014/main" id="{0B2F7EF0-68D4-C5EA-98B5-89498FA62E93}"/>
                </a:ext>
              </a:extLst>
            </p:cNvPr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37;p43">
              <a:extLst>
                <a:ext uri="{FF2B5EF4-FFF2-40B4-BE49-F238E27FC236}">
                  <a16:creationId xmlns:a16="http://schemas.microsoft.com/office/drawing/2014/main" id="{E1341154-7A0A-AFBE-B8B7-24CBB8E8FABE}"/>
                </a:ext>
              </a:extLst>
            </p:cNvPr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38;p43">
              <a:extLst>
                <a:ext uri="{FF2B5EF4-FFF2-40B4-BE49-F238E27FC236}">
                  <a16:creationId xmlns:a16="http://schemas.microsoft.com/office/drawing/2014/main" id="{BBCF9BC8-24B9-569D-2E83-117BAF0CBC9E}"/>
                </a:ext>
              </a:extLst>
            </p:cNvPr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39;p43">
              <a:extLst>
                <a:ext uri="{FF2B5EF4-FFF2-40B4-BE49-F238E27FC236}">
                  <a16:creationId xmlns:a16="http://schemas.microsoft.com/office/drawing/2014/main" id="{9D5CEC86-3501-4E84-8556-C4A4CC4B9FDA}"/>
                </a:ext>
              </a:extLst>
            </p:cNvPr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40;p43">
              <a:extLst>
                <a:ext uri="{FF2B5EF4-FFF2-40B4-BE49-F238E27FC236}">
                  <a16:creationId xmlns:a16="http://schemas.microsoft.com/office/drawing/2014/main" id="{66E5A203-AFCB-D90F-5E3B-FB7BA00FE3C1}"/>
                </a:ext>
              </a:extLst>
            </p:cNvPr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3941;p43">
            <a:extLst>
              <a:ext uri="{FF2B5EF4-FFF2-40B4-BE49-F238E27FC236}">
                <a16:creationId xmlns:a16="http://schemas.microsoft.com/office/drawing/2014/main" id="{7978B949-4CE7-DE95-EDDA-5B2FE2EE4D1A}"/>
              </a:ext>
            </a:extLst>
          </p:cNvPr>
          <p:cNvGrpSpPr/>
          <p:nvPr/>
        </p:nvGrpSpPr>
        <p:grpSpPr>
          <a:xfrm>
            <a:off x="5876780" y="1648699"/>
            <a:ext cx="276866" cy="363203"/>
            <a:chOff x="-3365275" y="3253275"/>
            <a:chExt cx="222150" cy="291425"/>
          </a:xfrm>
        </p:grpSpPr>
        <p:sp>
          <p:nvSpPr>
            <p:cNvPr id="102" name="Google Shape;3942;p43">
              <a:extLst>
                <a:ext uri="{FF2B5EF4-FFF2-40B4-BE49-F238E27FC236}">
                  <a16:creationId xmlns:a16="http://schemas.microsoft.com/office/drawing/2014/main" id="{957606DB-3319-D9F8-0677-3F3EF1A14C0E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43;p43">
              <a:extLst>
                <a:ext uri="{FF2B5EF4-FFF2-40B4-BE49-F238E27FC236}">
                  <a16:creationId xmlns:a16="http://schemas.microsoft.com/office/drawing/2014/main" id="{393331B5-6EB1-9FF3-E596-7D41108A44C9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125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4FDE8688-2DE0-C179-AF34-F346FDC48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3915;p43">
            <a:extLst>
              <a:ext uri="{FF2B5EF4-FFF2-40B4-BE49-F238E27FC236}">
                <a16:creationId xmlns:a16="http://schemas.microsoft.com/office/drawing/2014/main" id="{9F1B78B1-12D2-8F39-F2CE-BC11DD801BC2}"/>
              </a:ext>
            </a:extLst>
          </p:cNvPr>
          <p:cNvGrpSpPr/>
          <p:nvPr/>
        </p:nvGrpSpPr>
        <p:grpSpPr>
          <a:xfrm>
            <a:off x="281883" y="1260300"/>
            <a:ext cx="3838275" cy="3442329"/>
            <a:chOff x="751150" y="2247204"/>
            <a:chExt cx="2043900" cy="1140000"/>
          </a:xfrm>
          <a:noFill/>
        </p:grpSpPr>
        <p:sp>
          <p:nvSpPr>
            <p:cNvPr id="72" name="Google Shape;3916;p43">
              <a:extLst>
                <a:ext uri="{FF2B5EF4-FFF2-40B4-BE49-F238E27FC236}">
                  <a16:creationId xmlns:a16="http://schemas.microsoft.com/office/drawing/2014/main" id="{BCF69C8E-49DE-B9B2-5C49-9165A00CC310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17;p43">
              <a:extLst>
                <a:ext uri="{FF2B5EF4-FFF2-40B4-BE49-F238E27FC236}">
                  <a16:creationId xmlns:a16="http://schemas.microsoft.com/office/drawing/2014/main" id="{FD7240D3-185B-E1AE-0B8E-31CF5A6E07E3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A9268E50-BAC1-8886-C25F-BB360E4CF3D8}"/>
              </a:ext>
            </a:extLst>
          </p:cNvPr>
          <p:cNvSpPr/>
          <p:nvPr/>
        </p:nvSpPr>
        <p:spPr>
          <a:xfrm>
            <a:off x="281883" y="130629"/>
            <a:ext cx="3838275" cy="72189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BADD7872-B2F0-1A2E-2F11-E17F00C02E17}"/>
              </a:ext>
            </a:extLst>
          </p:cNvPr>
          <p:cNvSpPr/>
          <p:nvPr/>
        </p:nvSpPr>
        <p:spPr>
          <a:xfrm>
            <a:off x="281883" y="130629"/>
            <a:ext cx="3838275" cy="7218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F1E72E52-D038-69F8-E364-C1906D544F06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A2D33FE1-439D-6A35-357F-05715CCA064E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0B27EED8-C47B-DCF4-F59D-990325A13F96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EA60F02D-C12A-E581-D075-316120EA9A9A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3FBE086F-8B54-C047-1FC9-D6651F3A6775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273EDF91-DDC5-14E6-3B32-275D6CC20666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0881BE3C-04D4-C2D4-2456-7695C74A293B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3D6D82DD-9B92-9057-7519-6EFF2FAEC086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A0F67147-B96A-1870-49AA-669731F33F35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9324A91C-45A6-AE39-F303-BBCD5930431D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566E37A9-E10F-5787-90FB-7BC9CFEA9ABB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79B25022-68C4-8458-2F33-34CA93113E5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38F0EB5E-5A32-68D6-A990-26CC0BBB78F4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5E2034BF-ECAB-2806-9D74-0B1E90C89DA2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A07AFEE4-2624-38DA-F165-67D700EC22F2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3B5352F0-4913-A76E-57A4-41AD7C41CD42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1176C7BB-325B-75ED-E06D-22D84BD8A89B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5BD63B63-C949-1C0F-C937-7525DADBCED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6A1BCE2C-684B-485D-0C40-D792941DC0BC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045CBBD7-939F-2AF6-7359-3337E90E102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7CAC3BCA-692F-835D-F44A-237743C4DD9B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937BA292-E7A9-728C-0651-65A7BD50001B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DBE7BD68-ACCF-68BE-6DCB-82051A6458E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2B068557-BE6E-5C0B-ACA9-81EF119CB48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81D110BC-732E-D276-E5D5-7F9C152CB53F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839363E8-4B23-DC82-78F2-FD22F20C21C4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12A38785-ED90-7BB2-FBE0-553BFCD64610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F955DE2F-9D7D-1946-D931-81FF8E3B1D93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52D3A4A6-3072-F8B0-CE88-17E6D845691F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3D15737C-D1E3-4A1E-6121-594C01C55F4B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1AE88243-CF60-B92A-2F09-439FCAB237D0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34129188-6F48-F8CF-D870-E7E2E469688D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38BDA2EC-0B10-EDC4-FDFF-164495E7D6EA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FBABC76E-6D95-EA48-EB19-87F2496A8BEF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2FBED311-8736-547B-5A5B-884841FC6CE0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58CBF6FC-3634-8B57-5D2B-6D5D6B71AE86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319704F2-EDBA-7778-2544-83DC504EC04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6014A2C8-789C-674C-73FA-B0976DB97C96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C75BDF04-C184-A154-1079-472ECB9DE02F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545BCE28-23AD-B73F-940E-EA17F6C80BC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A0F4D4F1-39A2-CC57-E0FC-F9D51AB343FE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9E08BDD9-EA87-EE54-4DB0-4A38D4E0567F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52862988-825F-596F-6447-702BFB39E403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95B774C6-D88D-6257-C356-91FFC5989C32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56A25948-D655-68B2-AACF-20F8924B1CB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9CF627C2-C950-DC01-31D6-6DEC63383ED0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65DAEE5F-F8C5-C54F-9BF3-4E2F94C752CC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2C2099-9086-E7AC-75EE-12E33FCF35B7}"/>
              </a:ext>
            </a:extLst>
          </p:cNvPr>
          <p:cNvSpPr/>
          <p:nvPr/>
        </p:nvSpPr>
        <p:spPr>
          <a:xfrm>
            <a:off x="-11173" y="-3247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42D05334-8235-5656-FBA0-FAECFD94A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" y="50172"/>
            <a:ext cx="458963" cy="458963"/>
          </a:xfrm>
          <a:prstGeom prst="rect">
            <a:avLst/>
          </a:prstGeom>
        </p:spPr>
      </p:pic>
      <p:grpSp>
        <p:nvGrpSpPr>
          <p:cNvPr id="6" name="Google Shape;3897;p43">
            <a:extLst>
              <a:ext uri="{FF2B5EF4-FFF2-40B4-BE49-F238E27FC236}">
                <a16:creationId xmlns:a16="http://schemas.microsoft.com/office/drawing/2014/main" id="{127E6903-6DBC-8CFD-A6B8-79A2B36A8A1D}"/>
              </a:ext>
            </a:extLst>
          </p:cNvPr>
          <p:cNvGrpSpPr/>
          <p:nvPr/>
        </p:nvGrpSpPr>
        <p:grpSpPr>
          <a:xfrm>
            <a:off x="4572001" y="1260302"/>
            <a:ext cx="3870419" cy="3456078"/>
            <a:chOff x="751150" y="2247204"/>
            <a:chExt cx="2043900" cy="1140000"/>
          </a:xfrm>
          <a:noFill/>
        </p:grpSpPr>
        <p:sp>
          <p:nvSpPr>
            <p:cNvPr id="54" name="Google Shape;3898;p43">
              <a:extLst>
                <a:ext uri="{FF2B5EF4-FFF2-40B4-BE49-F238E27FC236}">
                  <a16:creationId xmlns:a16="http://schemas.microsoft.com/office/drawing/2014/main" id="{36483828-AFF3-10D7-A81B-763024221095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99;p43">
              <a:extLst>
                <a:ext uri="{FF2B5EF4-FFF2-40B4-BE49-F238E27FC236}">
                  <a16:creationId xmlns:a16="http://schemas.microsoft.com/office/drawing/2014/main" id="{7AD61210-5635-BE59-9C71-34BD63BDB581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3910;p43">
            <a:extLst>
              <a:ext uri="{FF2B5EF4-FFF2-40B4-BE49-F238E27FC236}">
                <a16:creationId xmlns:a16="http://schemas.microsoft.com/office/drawing/2014/main" id="{55EB5CCA-F38F-253E-4220-A9550EC592D1}"/>
              </a:ext>
            </a:extLst>
          </p:cNvPr>
          <p:cNvSpPr txBox="1"/>
          <p:nvPr/>
        </p:nvSpPr>
        <p:spPr>
          <a:xfrm>
            <a:off x="4958930" y="252480"/>
            <a:ext cx="2652720" cy="51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Manipulation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5" name="Google Shape;3919;p43">
            <a:extLst>
              <a:ext uri="{FF2B5EF4-FFF2-40B4-BE49-F238E27FC236}">
                <a16:creationId xmlns:a16="http://schemas.microsoft.com/office/drawing/2014/main" id="{A42CA65E-71CE-34B7-50EA-29EECB5D3071}"/>
              </a:ext>
            </a:extLst>
          </p:cNvPr>
          <p:cNvSpPr txBox="1"/>
          <p:nvPr/>
        </p:nvSpPr>
        <p:spPr>
          <a:xfrm>
            <a:off x="631446" y="202502"/>
            <a:ext cx="2245473" cy="6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Retrieval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Google Shape;1116;p20">
            <a:extLst>
              <a:ext uri="{FF2B5EF4-FFF2-40B4-BE49-F238E27FC236}">
                <a16:creationId xmlns:a16="http://schemas.microsoft.com/office/drawing/2014/main" id="{D060D9FB-20D4-7CE3-1589-5C6111561E70}"/>
              </a:ext>
            </a:extLst>
          </p:cNvPr>
          <p:cNvSpPr/>
          <p:nvPr/>
        </p:nvSpPr>
        <p:spPr>
          <a:xfrm>
            <a:off x="4609368" y="135123"/>
            <a:ext cx="3833052" cy="72189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17;p20">
            <a:extLst>
              <a:ext uri="{FF2B5EF4-FFF2-40B4-BE49-F238E27FC236}">
                <a16:creationId xmlns:a16="http://schemas.microsoft.com/office/drawing/2014/main" id="{3C741034-08C5-4CF0-8CE4-4BB8F3D4CFFA}"/>
              </a:ext>
            </a:extLst>
          </p:cNvPr>
          <p:cNvSpPr/>
          <p:nvPr/>
        </p:nvSpPr>
        <p:spPr>
          <a:xfrm>
            <a:off x="4609368" y="135123"/>
            <a:ext cx="3833052" cy="7218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72CE30C-E108-7826-FD01-B863820FF1DF}"/>
              </a:ext>
            </a:extLst>
          </p:cNvPr>
          <p:cNvSpPr/>
          <p:nvPr/>
        </p:nvSpPr>
        <p:spPr>
          <a:xfrm>
            <a:off x="4316311" y="1247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65" name="Picture 64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28604069-F180-7151-63E2-7E5F9547D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30" y="54666"/>
            <a:ext cx="458963" cy="458963"/>
          </a:xfrm>
          <a:prstGeom prst="rect">
            <a:avLst/>
          </a:prstGeom>
        </p:spPr>
      </p:pic>
      <p:sp>
        <p:nvSpPr>
          <p:cNvPr id="74" name="Google Shape;1205;p22">
            <a:extLst>
              <a:ext uri="{FF2B5EF4-FFF2-40B4-BE49-F238E27FC236}">
                <a16:creationId xmlns:a16="http://schemas.microsoft.com/office/drawing/2014/main" id="{091F6EEC-B1F4-F793-66C5-94E6A5CE6B81}"/>
              </a:ext>
            </a:extLst>
          </p:cNvPr>
          <p:cNvSpPr txBox="1"/>
          <p:nvPr/>
        </p:nvSpPr>
        <p:spPr>
          <a:xfrm>
            <a:off x="802129" y="1675367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*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retrieve all rows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2" name="Google Shape;1205;p22">
            <a:extLst>
              <a:ext uri="{FF2B5EF4-FFF2-40B4-BE49-F238E27FC236}">
                <a16:creationId xmlns:a16="http://schemas.microsoft.com/office/drawing/2014/main" id="{947EA7EB-0357-04CA-CE9E-E234887998F1}"/>
              </a:ext>
            </a:extLst>
          </p:cNvPr>
          <p:cNvSpPr txBox="1"/>
          <p:nvPr/>
        </p:nvSpPr>
        <p:spPr>
          <a:xfrm>
            <a:off x="788978" y="2199968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WHERE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filter specific rows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93" name="Google Shape;1205;p22">
            <a:extLst>
              <a:ext uri="{FF2B5EF4-FFF2-40B4-BE49-F238E27FC236}">
                <a16:creationId xmlns:a16="http://schemas.microsoft.com/office/drawing/2014/main" id="{11E0D7E5-6706-D5E1-3551-05812676AA70}"/>
              </a:ext>
            </a:extLst>
          </p:cNvPr>
          <p:cNvSpPr txBox="1"/>
          <p:nvPr/>
        </p:nvSpPr>
        <p:spPr>
          <a:xfrm>
            <a:off x="802129" y="2689124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JOIN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combine related tables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04" name="Google Shape;1205;p22">
            <a:extLst>
              <a:ext uri="{FF2B5EF4-FFF2-40B4-BE49-F238E27FC236}">
                <a16:creationId xmlns:a16="http://schemas.microsoft.com/office/drawing/2014/main" id="{DD36090A-4B74-7B26-DFAC-C55AC424DF45}"/>
              </a:ext>
            </a:extLst>
          </p:cNvPr>
          <p:cNvSpPr txBox="1"/>
          <p:nvPr/>
        </p:nvSpPr>
        <p:spPr>
          <a:xfrm>
            <a:off x="802129" y="3296225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GROUP BY + HAVING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aggregation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05" name="Google Shape;1205;p22">
            <a:extLst>
              <a:ext uri="{FF2B5EF4-FFF2-40B4-BE49-F238E27FC236}">
                <a16:creationId xmlns:a16="http://schemas.microsoft.com/office/drawing/2014/main" id="{4BC8F100-FBD7-B796-FD2A-325E99F32C40}"/>
              </a:ext>
            </a:extLst>
          </p:cNvPr>
          <p:cNvSpPr txBox="1"/>
          <p:nvPr/>
        </p:nvSpPr>
        <p:spPr>
          <a:xfrm>
            <a:off x="802129" y="3886011"/>
            <a:ext cx="331802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LIMIT/TOP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return limited rows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106" name="Google Shape;2667;p33">
            <a:extLst>
              <a:ext uri="{FF2B5EF4-FFF2-40B4-BE49-F238E27FC236}">
                <a16:creationId xmlns:a16="http://schemas.microsoft.com/office/drawing/2014/main" id="{08AFFF7E-0CD5-E48C-CA87-9A122F77C824}"/>
              </a:ext>
            </a:extLst>
          </p:cNvPr>
          <p:cNvGrpSpPr/>
          <p:nvPr/>
        </p:nvGrpSpPr>
        <p:grpSpPr>
          <a:xfrm>
            <a:off x="538801" y="1779680"/>
            <a:ext cx="185278" cy="213973"/>
            <a:chOff x="3669150" y="2223718"/>
            <a:chExt cx="436237" cy="503799"/>
          </a:xfrm>
        </p:grpSpPr>
        <p:sp>
          <p:nvSpPr>
            <p:cNvPr id="107" name="Google Shape;2668;p33">
              <a:extLst>
                <a:ext uri="{FF2B5EF4-FFF2-40B4-BE49-F238E27FC236}">
                  <a16:creationId xmlns:a16="http://schemas.microsoft.com/office/drawing/2014/main" id="{F9990F14-1745-5245-BF78-AC91D7C8A5DF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669;p33">
              <a:extLst>
                <a:ext uri="{FF2B5EF4-FFF2-40B4-BE49-F238E27FC236}">
                  <a16:creationId xmlns:a16="http://schemas.microsoft.com/office/drawing/2014/main" id="{5C2E4050-D9FF-1558-CDF0-9060BE2B6DB0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670;p33">
              <a:extLst>
                <a:ext uri="{FF2B5EF4-FFF2-40B4-BE49-F238E27FC236}">
                  <a16:creationId xmlns:a16="http://schemas.microsoft.com/office/drawing/2014/main" id="{F9287F20-8AD2-420C-434D-6BCE4904DFBC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" name="Google Shape;2667;p33">
            <a:extLst>
              <a:ext uri="{FF2B5EF4-FFF2-40B4-BE49-F238E27FC236}">
                <a16:creationId xmlns:a16="http://schemas.microsoft.com/office/drawing/2014/main" id="{688DDE15-39C7-9269-2484-F82B8B3F35A1}"/>
              </a:ext>
            </a:extLst>
          </p:cNvPr>
          <p:cNvGrpSpPr/>
          <p:nvPr/>
        </p:nvGrpSpPr>
        <p:grpSpPr>
          <a:xfrm>
            <a:off x="538801" y="2320388"/>
            <a:ext cx="185278" cy="213973"/>
            <a:chOff x="3669150" y="2223718"/>
            <a:chExt cx="436237" cy="503799"/>
          </a:xfrm>
        </p:grpSpPr>
        <p:sp>
          <p:nvSpPr>
            <p:cNvPr id="111" name="Google Shape;2668;p33">
              <a:extLst>
                <a:ext uri="{FF2B5EF4-FFF2-40B4-BE49-F238E27FC236}">
                  <a16:creationId xmlns:a16="http://schemas.microsoft.com/office/drawing/2014/main" id="{F464A07A-2E88-86AD-76B5-A02E93F94385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669;p33">
              <a:extLst>
                <a:ext uri="{FF2B5EF4-FFF2-40B4-BE49-F238E27FC236}">
                  <a16:creationId xmlns:a16="http://schemas.microsoft.com/office/drawing/2014/main" id="{D631039B-E906-2964-2FD9-BE2F521369F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70;p33">
              <a:extLst>
                <a:ext uri="{FF2B5EF4-FFF2-40B4-BE49-F238E27FC236}">
                  <a16:creationId xmlns:a16="http://schemas.microsoft.com/office/drawing/2014/main" id="{FD204092-16FC-FF59-E5F4-F1A7FB94C6F1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4" name="Google Shape;2667;p33">
            <a:extLst>
              <a:ext uri="{FF2B5EF4-FFF2-40B4-BE49-F238E27FC236}">
                <a16:creationId xmlns:a16="http://schemas.microsoft.com/office/drawing/2014/main" id="{0E23A759-BD24-882A-FE90-5B9319B70476}"/>
              </a:ext>
            </a:extLst>
          </p:cNvPr>
          <p:cNvGrpSpPr/>
          <p:nvPr/>
        </p:nvGrpSpPr>
        <p:grpSpPr>
          <a:xfrm>
            <a:off x="538801" y="2819119"/>
            <a:ext cx="185278" cy="213973"/>
            <a:chOff x="3669150" y="2223718"/>
            <a:chExt cx="436237" cy="503799"/>
          </a:xfrm>
        </p:grpSpPr>
        <p:sp>
          <p:nvSpPr>
            <p:cNvPr id="115" name="Google Shape;2668;p33">
              <a:extLst>
                <a:ext uri="{FF2B5EF4-FFF2-40B4-BE49-F238E27FC236}">
                  <a16:creationId xmlns:a16="http://schemas.microsoft.com/office/drawing/2014/main" id="{36DCB150-E9D0-73BC-D448-DA7FC4AE2B3E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669;p33">
              <a:extLst>
                <a:ext uri="{FF2B5EF4-FFF2-40B4-BE49-F238E27FC236}">
                  <a16:creationId xmlns:a16="http://schemas.microsoft.com/office/drawing/2014/main" id="{802F46F7-87CE-0B5B-FA8A-1E61D4583923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670;p33">
              <a:extLst>
                <a:ext uri="{FF2B5EF4-FFF2-40B4-BE49-F238E27FC236}">
                  <a16:creationId xmlns:a16="http://schemas.microsoft.com/office/drawing/2014/main" id="{E701A990-55D8-4B6A-B463-914D9E8696CF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8" name="Google Shape;2667;p33">
            <a:extLst>
              <a:ext uri="{FF2B5EF4-FFF2-40B4-BE49-F238E27FC236}">
                <a16:creationId xmlns:a16="http://schemas.microsoft.com/office/drawing/2014/main" id="{118F9F48-F603-D0A1-4B5E-B18753FE6E57}"/>
              </a:ext>
            </a:extLst>
          </p:cNvPr>
          <p:cNvGrpSpPr/>
          <p:nvPr/>
        </p:nvGrpSpPr>
        <p:grpSpPr>
          <a:xfrm>
            <a:off x="538804" y="3318519"/>
            <a:ext cx="185278" cy="213973"/>
            <a:chOff x="3669150" y="2223718"/>
            <a:chExt cx="436237" cy="503799"/>
          </a:xfrm>
        </p:grpSpPr>
        <p:sp>
          <p:nvSpPr>
            <p:cNvPr id="119" name="Google Shape;2668;p33">
              <a:extLst>
                <a:ext uri="{FF2B5EF4-FFF2-40B4-BE49-F238E27FC236}">
                  <a16:creationId xmlns:a16="http://schemas.microsoft.com/office/drawing/2014/main" id="{D2C50A86-54C8-CBAF-DADE-E1286EF49F0E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669;p33">
              <a:extLst>
                <a:ext uri="{FF2B5EF4-FFF2-40B4-BE49-F238E27FC236}">
                  <a16:creationId xmlns:a16="http://schemas.microsoft.com/office/drawing/2014/main" id="{8DA02F95-3702-189C-20AF-633895BE5C0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70;p33">
              <a:extLst>
                <a:ext uri="{FF2B5EF4-FFF2-40B4-BE49-F238E27FC236}">
                  <a16:creationId xmlns:a16="http://schemas.microsoft.com/office/drawing/2014/main" id="{10A54BEE-3176-01C3-AA7C-AA5E94350836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2" name="Google Shape;2667;p33">
            <a:extLst>
              <a:ext uri="{FF2B5EF4-FFF2-40B4-BE49-F238E27FC236}">
                <a16:creationId xmlns:a16="http://schemas.microsoft.com/office/drawing/2014/main" id="{D8FC1D47-D94B-BDEF-2CF5-FB5CA1E961F9}"/>
              </a:ext>
            </a:extLst>
          </p:cNvPr>
          <p:cNvGrpSpPr/>
          <p:nvPr/>
        </p:nvGrpSpPr>
        <p:grpSpPr>
          <a:xfrm>
            <a:off x="538807" y="3999374"/>
            <a:ext cx="185278" cy="213973"/>
            <a:chOff x="3669150" y="2223718"/>
            <a:chExt cx="436237" cy="503799"/>
          </a:xfrm>
        </p:grpSpPr>
        <p:sp>
          <p:nvSpPr>
            <p:cNvPr id="123" name="Google Shape;2668;p33">
              <a:extLst>
                <a:ext uri="{FF2B5EF4-FFF2-40B4-BE49-F238E27FC236}">
                  <a16:creationId xmlns:a16="http://schemas.microsoft.com/office/drawing/2014/main" id="{9D676D01-7B83-00AE-D15D-4ABCB584EB7F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69;p33">
              <a:extLst>
                <a:ext uri="{FF2B5EF4-FFF2-40B4-BE49-F238E27FC236}">
                  <a16:creationId xmlns:a16="http://schemas.microsoft.com/office/drawing/2014/main" id="{33F99CEB-31E8-286D-03C4-F3539C987799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70;p33">
              <a:extLst>
                <a:ext uri="{FF2B5EF4-FFF2-40B4-BE49-F238E27FC236}">
                  <a16:creationId xmlns:a16="http://schemas.microsoft.com/office/drawing/2014/main" id="{E2774765-3C75-FC54-CE22-D7259E3263E8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6" name="Google Shape;1205;p22">
            <a:extLst>
              <a:ext uri="{FF2B5EF4-FFF2-40B4-BE49-F238E27FC236}">
                <a16:creationId xmlns:a16="http://schemas.microsoft.com/office/drawing/2014/main" id="{78D72C5D-C722-FFDE-9E28-D368169DE010}"/>
              </a:ext>
            </a:extLst>
          </p:cNvPr>
          <p:cNvSpPr txBox="1"/>
          <p:nvPr/>
        </p:nvSpPr>
        <p:spPr>
          <a:xfrm>
            <a:off x="5154749" y="1675367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INSERT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add new records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27" name="Google Shape;1205;p22">
            <a:extLst>
              <a:ext uri="{FF2B5EF4-FFF2-40B4-BE49-F238E27FC236}">
                <a16:creationId xmlns:a16="http://schemas.microsoft.com/office/drawing/2014/main" id="{4B9F3D60-02FB-4F2B-F8FE-0290D69DBC17}"/>
              </a:ext>
            </a:extLst>
          </p:cNvPr>
          <p:cNvSpPr txBox="1"/>
          <p:nvPr/>
        </p:nvSpPr>
        <p:spPr>
          <a:xfrm>
            <a:off x="5141598" y="2206843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modify existing data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28" name="Google Shape;1205;p22">
            <a:extLst>
              <a:ext uri="{FF2B5EF4-FFF2-40B4-BE49-F238E27FC236}">
                <a16:creationId xmlns:a16="http://schemas.microsoft.com/office/drawing/2014/main" id="{CDD1AC9F-26CE-09DA-6769-DD8ADED8439A}"/>
              </a:ext>
            </a:extLst>
          </p:cNvPr>
          <p:cNvSpPr txBox="1"/>
          <p:nvPr/>
        </p:nvSpPr>
        <p:spPr>
          <a:xfrm>
            <a:off x="5154749" y="2812876"/>
            <a:ext cx="3187122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DELETE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remove specific records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29" name="Google Shape;1205;p22">
            <a:extLst>
              <a:ext uri="{FF2B5EF4-FFF2-40B4-BE49-F238E27FC236}">
                <a16:creationId xmlns:a16="http://schemas.microsoft.com/office/drawing/2014/main" id="{3F6117B7-BC52-8131-6C6F-C12DD1045053}"/>
              </a:ext>
            </a:extLst>
          </p:cNvPr>
          <p:cNvSpPr txBox="1"/>
          <p:nvPr/>
        </p:nvSpPr>
        <p:spPr>
          <a:xfrm>
            <a:off x="5154749" y="3413104"/>
            <a:ext cx="3287671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combined CRUD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operations in one transaction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0" name="Google Shape;1205;p22">
            <a:extLst>
              <a:ext uri="{FF2B5EF4-FFF2-40B4-BE49-F238E27FC236}">
                <a16:creationId xmlns:a16="http://schemas.microsoft.com/office/drawing/2014/main" id="{45AAACB5-96F7-5167-AD8F-28CEBFDC57C6}"/>
              </a:ext>
            </a:extLst>
          </p:cNvPr>
          <p:cNvSpPr txBox="1"/>
          <p:nvPr/>
        </p:nvSpPr>
        <p:spPr>
          <a:xfrm>
            <a:off x="5154749" y="3996013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CRUD inside stored procedures /functions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131" name="Google Shape;2667;p33">
            <a:extLst>
              <a:ext uri="{FF2B5EF4-FFF2-40B4-BE49-F238E27FC236}">
                <a16:creationId xmlns:a16="http://schemas.microsoft.com/office/drawing/2014/main" id="{56A549E3-BAE0-0151-3BC1-57017A085CE2}"/>
              </a:ext>
            </a:extLst>
          </p:cNvPr>
          <p:cNvGrpSpPr/>
          <p:nvPr/>
        </p:nvGrpSpPr>
        <p:grpSpPr>
          <a:xfrm>
            <a:off x="4891421" y="1779680"/>
            <a:ext cx="185278" cy="213973"/>
            <a:chOff x="3669150" y="2223718"/>
            <a:chExt cx="436237" cy="503799"/>
          </a:xfrm>
        </p:grpSpPr>
        <p:sp>
          <p:nvSpPr>
            <p:cNvPr id="132" name="Google Shape;2668;p33">
              <a:extLst>
                <a:ext uri="{FF2B5EF4-FFF2-40B4-BE49-F238E27FC236}">
                  <a16:creationId xmlns:a16="http://schemas.microsoft.com/office/drawing/2014/main" id="{21079237-36F1-8CE5-E1AB-D95528F7E2A7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669;p33">
              <a:extLst>
                <a:ext uri="{FF2B5EF4-FFF2-40B4-BE49-F238E27FC236}">
                  <a16:creationId xmlns:a16="http://schemas.microsoft.com/office/drawing/2014/main" id="{770E7E6F-6131-A9A8-C4E3-67FB8DDB5981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670;p33">
              <a:extLst>
                <a:ext uri="{FF2B5EF4-FFF2-40B4-BE49-F238E27FC236}">
                  <a16:creationId xmlns:a16="http://schemas.microsoft.com/office/drawing/2014/main" id="{99E1E3D7-8DA0-156E-B087-D34E4FBDBF7A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5" name="Google Shape;2667;p33">
            <a:extLst>
              <a:ext uri="{FF2B5EF4-FFF2-40B4-BE49-F238E27FC236}">
                <a16:creationId xmlns:a16="http://schemas.microsoft.com/office/drawing/2014/main" id="{FDEC554A-0766-5F9A-090D-59473EABC956}"/>
              </a:ext>
            </a:extLst>
          </p:cNvPr>
          <p:cNvGrpSpPr/>
          <p:nvPr/>
        </p:nvGrpSpPr>
        <p:grpSpPr>
          <a:xfrm>
            <a:off x="4891421" y="2327263"/>
            <a:ext cx="185278" cy="213973"/>
            <a:chOff x="3669150" y="2223718"/>
            <a:chExt cx="436237" cy="503799"/>
          </a:xfrm>
        </p:grpSpPr>
        <p:sp>
          <p:nvSpPr>
            <p:cNvPr id="136" name="Google Shape;2668;p33">
              <a:extLst>
                <a:ext uri="{FF2B5EF4-FFF2-40B4-BE49-F238E27FC236}">
                  <a16:creationId xmlns:a16="http://schemas.microsoft.com/office/drawing/2014/main" id="{34B30D5F-E04E-8FB4-E229-704B50351870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669;p33">
              <a:extLst>
                <a:ext uri="{FF2B5EF4-FFF2-40B4-BE49-F238E27FC236}">
                  <a16:creationId xmlns:a16="http://schemas.microsoft.com/office/drawing/2014/main" id="{AA5DF33B-94F9-19BE-E613-C206A47BFEA6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670;p33">
              <a:extLst>
                <a:ext uri="{FF2B5EF4-FFF2-40B4-BE49-F238E27FC236}">
                  <a16:creationId xmlns:a16="http://schemas.microsoft.com/office/drawing/2014/main" id="{98BE64F9-DC40-7213-B5CF-BFB39554CBB2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9" name="Google Shape;2667;p33">
            <a:extLst>
              <a:ext uri="{FF2B5EF4-FFF2-40B4-BE49-F238E27FC236}">
                <a16:creationId xmlns:a16="http://schemas.microsoft.com/office/drawing/2014/main" id="{26AF23AB-B17F-4D0E-2BD5-17193E4AA9F6}"/>
              </a:ext>
            </a:extLst>
          </p:cNvPr>
          <p:cNvGrpSpPr/>
          <p:nvPr/>
        </p:nvGrpSpPr>
        <p:grpSpPr>
          <a:xfrm>
            <a:off x="4891421" y="2825994"/>
            <a:ext cx="185278" cy="213973"/>
            <a:chOff x="3669150" y="2223718"/>
            <a:chExt cx="436237" cy="503799"/>
          </a:xfrm>
        </p:grpSpPr>
        <p:sp>
          <p:nvSpPr>
            <p:cNvPr id="140" name="Google Shape;2668;p33">
              <a:extLst>
                <a:ext uri="{FF2B5EF4-FFF2-40B4-BE49-F238E27FC236}">
                  <a16:creationId xmlns:a16="http://schemas.microsoft.com/office/drawing/2014/main" id="{0237A8E0-1F63-4D9F-1AE9-06B2005FD6AF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669;p33">
              <a:extLst>
                <a:ext uri="{FF2B5EF4-FFF2-40B4-BE49-F238E27FC236}">
                  <a16:creationId xmlns:a16="http://schemas.microsoft.com/office/drawing/2014/main" id="{82664750-45B1-2432-2816-61D09CA070B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670;p33">
              <a:extLst>
                <a:ext uri="{FF2B5EF4-FFF2-40B4-BE49-F238E27FC236}">
                  <a16:creationId xmlns:a16="http://schemas.microsoft.com/office/drawing/2014/main" id="{0B96E237-8F27-BEC0-26FF-4CDD5D3912F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3" name="Google Shape;2667;p33">
            <a:extLst>
              <a:ext uri="{FF2B5EF4-FFF2-40B4-BE49-F238E27FC236}">
                <a16:creationId xmlns:a16="http://schemas.microsoft.com/office/drawing/2014/main" id="{5439D70B-E68A-818A-246F-B0537184225D}"/>
              </a:ext>
            </a:extLst>
          </p:cNvPr>
          <p:cNvGrpSpPr/>
          <p:nvPr/>
        </p:nvGrpSpPr>
        <p:grpSpPr>
          <a:xfrm>
            <a:off x="4891424" y="3435398"/>
            <a:ext cx="185278" cy="213973"/>
            <a:chOff x="3669150" y="2223718"/>
            <a:chExt cx="436237" cy="503799"/>
          </a:xfrm>
        </p:grpSpPr>
        <p:sp>
          <p:nvSpPr>
            <p:cNvPr id="144" name="Google Shape;2668;p33">
              <a:extLst>
                <a:ext uri="{FF2B5EF4-FFF2-40B4-BE49-F238E27FC236}">
                  <a16:creationId xmlns:a16="http://schemas.microsoft.com/office/drawing/2014/main" id="{3FF3CFCE-5F4C-73E4-BD8C-7CCBD6DF40EC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669;p33">
              <a:extLst>
                <a:ext uri="{FF2B5EF4-FFF2-40B4-BE49-F238E27FC236}">
                  <a16:creationId xmlns:a16="http://schemas.microsoft.com/office/drawing/2014/main" id="{A6B2C76E-FF40-43C8-5318-561DDEDBB6AC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670;p33">
              <a:extLst>
                <a:ext uri="{FF2B5EF4-FFF2-40B4-BE49-F238E27FC236}">
                  <a16:creationId xmlns:a16="http://schemas.microsoft.com/office/drawing/2014/main" id="{15D231D5-A8F3-E069-A9B2-67413067A8C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7" name="Google Shape;2667;p33">
            <a:extLst>
              <a:ext uri="{FF2B5EF4-FFF2-40B4-BE49-F238E27FC236}">
                <a16:creationId xmlns:a16="http://schemas.microsoft.com/office/drawing/2014/main" id="{F8A5BC0F-7751-9266-E52F-6F1ABD7881AA}"/>
              </a:ext>
            </a:extLst>
          </p:cNvPr>
          <p:cNvGrpSpPr/>
          <p:nvPr/>
        </p:nvGrpSpPr>
        <p:grpSpPr>
          <a:xfrm>
            <a:off x="4891427" y="4006249"/>
            <a:ext cx="185278" cy="213973"/>
            <a:chOff x="3669150" y="2223718"/>
            <a:chExt cx="436237" cy="503799"/>
          </a:xfrm>
        </p:grpSpPr>
        <p:sp>
          <p:nvSpPr>
            <p:cNvPr id="148" name="Google Shape;2668;p33">
              <a:extLst>
                <a:ext uri="{FF2B5EF4-FFF2-40B4-BE49-F238E27FC236}">
                  <a16:creationId xmlns:a16="http://schemas.microsoft.com/office/drawing/2014/main" id="{E98EE7FE-BB3E-F0F8-7EF1-0FE871A0F51B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669;p33">
              <a:extLst>
                <a:ext uri="{FF2B5EF4-FFF2-40B4-BE49-F238E27FC236}">
                  <a16:creationId xmlns:a16="http://schemas.microsoft.com/office/drawing/2014/main" id="{5070F2FA-CC4E-5172-1EB4-44A012C19DB6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670;p33">
              <a:extLst>
                <a:ext uri="{FF2B5EF4-FFF2-40B4-BE49-F238E27FC236}">
                  <a16:creationId xmlns:a16="http://schemas.microsoft.com/office/drawing/2014/main" id="{318DFD84-6E49-4666-1690-8822F2D3E7F7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8326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2EFA3B38-4A66-8B44-0046-749F182FD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E9C4EC31-15D7-0B26-3CA0-07352426D0F9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3F57ACE4-C0D2-283E-4BBD-84E4BA2E0331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121;p20">
            <a:extLst>
              <a:ext uri="{FF2B5EF4-FFF2-40B4-BE49-F238E27FC236}">
                <a16:creationId xmlns:a16="http://schemas.microsoft.com/office/drawing/2014/main" id="{7F3DCA47-64FD-9E20-EB25-3963FA27C8A4}"/>
              </a:ext>
            </a:extLst>
          </p:cNvPr>
          <p:cNvSpPr txBox="1"/>
          <p:nvPr/>
        </p:nvSpPr>
        <p:spPr>
          <a:xfrm>
            <a:off x="631446" y="269067"/>
            <a:ext cx="2674448" cy="44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Functional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C6BE412D-B1DC-D1E2-C6CC-DAAAB08384C2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C13F4D79-D575-BAE2-8F81-C2D6D7C587D9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4431F0D8-C5E6-37C7-C9F9-25DA30C7A26F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D112D88F-272B-9F10-8683-0205E03EFBDB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F23BF357-F3D6-FC76-B8D3-154D5D12084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5F00F3C3-9E18-18CD-D919-7A4CCF2E02C9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E955FE0A-4664-AECD-0128-C63FF96CC959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7DC222A3-1906-DE2B-C522-8EA9E7CA36F0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A13FF816-5EAA-AD61-8B51-AE5BF808F501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9AB93F78-4836-21D1-99A7-36C22CF1F65D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D67B394A-EBB4-4B4C-0DBF-FFCB29E7C970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DFF2DB7B-6BC5-3347-2A64-AEA1CEEE6D8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78D3ACB8-25F7-8BE0-EAAD-A697A4D08BF6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165F1519-B9A5-6A53-85E4-1C5C4BA8A4B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D554A9BA-AACE-9562-B564-0C777C9C3F99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5E52FCF4-ACF8-FFA2-BC9D-4CB659828A91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DE9336E3-26CC-D58C-013C-91AEEDBDB4FF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A65BC303-F2A6-C96F-6821-D7701E8B1F49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97C8FB0B-A4EB-C310-BFBE-B44AEEF1E4B8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97C75041-4BCE-715F-B9CF-6DF0E9B5B7EE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65D3352D-90DA-7CEF-ED47-531557F435D8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B06697D7-67B3-FA9C-49A4-A60ACD6D77A6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12A48B9F-4FB8-56EC-FCA8-4A1FA0C07801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3218F49E-90C4-D103-94D6-3338C36A3C3A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A37E72CB-7CD8-C60D-8496-E0779C970A43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4869817A-12F9-6996-7958-9A587617C124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8B067F9A-FA41-2405-5ADB-700CC5B9EDE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F16738A4-05DB-64A1-902D-DFD20CAC1048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5A84A458-69CA-1C06-B1EF-C59AA442AE2B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EC05E7CF-4943-3CE2-50BE-EA01522C70AA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95C0BE20-E953-3A21-DE14-5BC30070D0B9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7AA65B59-77F8-4BC1-87FA-C6584FB846D8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1CCBCE65-946D-E157-AD80-D5890D0B79A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6A6EEA74-EE9B-A8FE-FBBF-56C27D682782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9CB75419-004F-A686-2707-67D78F1DC1EB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A2072CD5-0D16-4E21-213E-0A574C634CA7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DBF7D413-378D-4662-0DAD-DFF6C94DD873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7E4D35E4-F906-8405-CE7A-BC5F0BAEB462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4828FA8D-F82D-9CB8-FDEE-2C9440AE5044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E68FFCBB-A7DA-E51C-1623-F9B585B2DB7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AF7E9701-5FEE-7ED3-2D7D-AC327B28829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383921BF-68B6-951A-D535-36CEF325900E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82BD34CA-CF74-87DD-6E8B-67AB7DDDD55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5E7D67FD-1E43-D2EA-84C0-67097E72566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FEFA3B57-E0DC-0339-EB2B-A80CFC519AAB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1A765603-C5F4-A92D-7BB3-6B4FCB5D3C67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19397BA0-1891-78BA-8773-6EE9744DABCC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BBF9A2-77F7-F8F0-89EB-AE36CF10D96B}"/>
              </a:ext>
            </a:extLst>
          </p:cNvPr>
          <p:cNvSpPr/>
          <p:nvPr/>
        </p:nvSpPr>
        <p:spPr>
          <a:xfrm>
            <a:off x="-11173" y="-3247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EDE5BC71-C157-0EAA-28AE-695CC28A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" y="50172"/>
            <a:ext cx="458963" cy="458963"/>
          </a:xfrm>
          <a:prstGeom prst="rect">
            <a:avLst/>
          </a:prstGeom>
        </p:spPr>
      </p:pic>
      <p:sp>
        <p:nvSpPr>
          <p:cNvPr id="2" name="Google Shape;3895;p43">
            <a:extLst>
              <a:ext uri="{FF2B5EF4-FFF2-40B4-BE49-F238E27FC236}">
                <a16:creationId xmlns:a16="http://schemas.microsoft.com/office/drawing/2014/main" id="{D69C7B03-C99A-7602-AC8E-C9747C7B7DFD}"/>
              </a:ext>
            </a:extLst>
          </p:cNvPr>
          <p:cNvSpPr/>
          <p:nvPr/>
        </p:nvSpPr>
        <p:spPr>
          <a:xfrm>
            <a:off x="1771750" y="1826388"/>
            <a:ext cx="5579100" cy="2088300"/>
          </a:xfrm>
          <a:prstGeom prst="roundRect">
            <a:avLst>
              <a:gd name="adj" fmla="val 23076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96;p43">
            <a:extLst>
              <a:ext uri="{FF2B5EF4-FFF2-40B4-BE49-F238E27FC236}">
                <a16:creationId xmlns:a16="http://schemas.microsoft.com/office/drawing/2014/main" id="{1C7A93CE-B15B-4F2D-DC2D-0504ECD6AFBF}"/>
              </a:ext>
            </a:extLst>
          </p:cNvPr>
          <p:cNvSpPr/>
          <p:nvPr/>
        </p:nvSpPr>
        <p:spPr>
          <a:xfrm>
            <a:off x="1771750" y="1826388"/>
            <a:ext cx="5579100" cy="2088300"/>
          </a:xfrm>
          <a:prstGeom prst="roundRect">
            <a:avLst>
              <a:gd name="adj" fmla="val 23076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897;p43">
            <a:extLst>
              <a:ext uri="{FF2B5EF4-FFF2-40B4-BE49-F238E27FC236}">
                <a16:creationId xmlns:a16="http://schemas.microsoft.com/office/drawing/2014/main" id="{6ED5566F-ED09-D2F8-7C6A-0551CA9B8853}"/>
              </a:ext>
            </a:extLst>
          </p:cNvPr>
          <p:cNvGrpSpPr/>
          <p:nvPr/>
        </p:nvGrpSpPr>
        <p:grpSpPr>
          <a:xfrm>
            <a:off x="3674115" y="3342700"/>
            <a:ext cx="1795771" cy="1140000"/>
            <a:chOff x="751150" y="2247204"/>
            <a:chExt cx="2043900" cy="1140000"/>
          </a:xfrm>
        </p:grpSpPr>
        <p:sp>
          <p:nvSpPr>
            <p:cNvPr id="54" name="Google Shape;3898;p43">
              <a:extLst>
                <a:ext uri="{FF2B5EF4-FFF2-40B4-BE49-F238E27FC236}">
                  <a16:creationId xmlns:a16="http://schemas.microsoft.com/office/drawing/2014/main" id="{CB263546-EFA9-CCD8-00DE-2A1D7FA24D71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99;p43">
              <a:extLst>
                <a:ext uri="{FF2B5EF4-FFF2-40B4-BE49-F238E27FC236}">
                  <a16:creationId xmlns:a16="http://schemas.microsoft.com/office/drawing/2014/main" id="{F6825760-DA60-F1DB-A47D-4831A13B0766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3900;p43">
            <a:extLst>
              <a:ext uri="{FF2B5EF4-FFF2-40B4-BE49-F238E27FC236}">
                <a16:creationId xmlns:a16="http://schemas.microsoft.com/office/drawing/2014/main" id="{01322423-824D-C30B-9E7D-5A189AC0A7F1}"/>
              </a:ext>
            </a:extLst>
          </p:cNvPr>
          <p:cNvGrpSpPr/>
          <p:nvPr/>
        </p:nvGrpSpPr>
        <p:grpSpPr>
          <a:xfrm>
            <a:off x="6453998" y="2247225"/>
            <a:ext cx="1795771" cy="1140000"/>
            <a:chOff x="751150" y="2247204"/>
            <a:chExt cx="2043900" cy="1140000"/>
          </a:xfrm>
        </p:grpSpPr>
        <p:sp>
          <p:nvSpPr>
            <p:cNvPr id="57" name="Google Shape;3901;p43">
              <a:extLst>
                <a:ext uri="{FF2B5EF4-FFF2-40B4-BE49-F238E27FC236}">
                  <a16:creationId xmlns:a16="http://schemas.microsoft.com/office/drawing/2014/main" id="{9141AD9B-2E01-9257-32FF-BC4F1BC1CDD6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02;p43">
              <a:extLst>
                <a:ext uri="{FF2B5EF4-FFF2-40B4-BE49-F238E27FC236}">
                  <a16:creationId xmlns:a16="http://schemas.microsoft.com/office/drawing/2014/main" id="{534CB3D6-2D86-8627-08A8-822FF2334B42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3903;p43">
            <a:extLst>
              <a:ext uri="{FF2B5EF4-FFF2-40B4-BE49-F238E27FC236}">
                <a16:creationId xmlns:a16="http://schemas.microsoft.com/office/drawing/2014/main" id="{CB2F965B-267C-9A96-DA4A-9BB798D38FBE}"/>
              </a:ext>
            </a:extLst>
          </p:cNvPr>
          <p:cNvGrpSpPr/>
          <p:nvPr/>
        </p:nvGrpSpPr>
        <p:grpSpPr>
          <a:xfrm>
            <a:off x="894231" y="2247225"/>
            <a:ext cx="1795771" cy="1140000"/>
            <a:chOff x="751150" y="2247204"/>
            <a:chExt cx="2043900" cy="1140000"/>
          </a:xfrm>
        </p:grpSpPr>
        <p:sp>
          <p:nvSpPr>
            <p:cNvPr id="60" name="Google Shape;3904;p43">
              <a:extLst>
                <a:ext uri="{FF2B5EF4-FFF2-40B4-BE49-F238E27FC236}">
                  <a16:creationId xmlns:a16="http://schemas.microsoft.com/office/drawing/2014/main" id="{2F31A6D0-8865-0886-60DC-B57B137E2A5A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05;p43">
              <a:extLst>
                <a:ext uri="{FF2B5EF4-FFF2-40B4-BE49-F238E27FC236}">
                  <a16:creationId xmlns:a16="http://schemas.microsoft.com/office/drawing/2014/main" id="{1233B547-4DE8-B689-382E-F0CD07A48978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3907;p43">
            <a:extLst>
              <a:ext uri="{FF2B5EF4-FFF2-40B4-BE49-F238E27FC236}">
                <a16:creationId xmlns:a16="http://schemas.microsoft.com/office/drawing/2014/main" id="{B1067DF0-89CF-F187-611B-B076A8049DC0}"/>
              </a:ext>
            </a:extLst>
          </p:cNvPr>
          <p:cNvSpPr txBox="1"/>
          <p:nvPr/>
        </p:nvSpPr>
        <p:spPr>
          <a:xfrm>
            <a:off x="1013300" y="2475214"/>
            <a:ext cx="1544400" cy="72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Transaction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6" name="Google Shape;3910;p43">
            <a:extLst>
              <a:ext uri="{FF2B5EF4-FFF2-40B4-BE49-F238E27FC236}">
                <a16:creationId xmlns:a16="http://schemas.microsoft.com/office/drawing/2014/main" id="{C36E3B79-E5E3-9D07-D3B3-B77EB29AB1EE}"/>
              </a:ext>
            </a:extLst>
          </p:cNvPr>
          <p:cNvSpPr txBox="1"/>
          <p:nvPr/>
        </p:nvSpPr>
        <p:spPr>
          <a:xfrm>
            <a:off x="3799791" y="3461300"/>
            <a:ext cx="1544400" cy="90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Manipulation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" name="Google Shape;3913;p43">
            <a:extLst>
              <a:ext uri="{FF2B5EF4-FFF2-40B4-BE49-F238E27FC236}">
                <a16:creationId xmlns:a16="http://schemas.microsoft.com/office/drawing/2014/main" id="{A3F6A8A8-0980-5CE7-84A5-85FC605B3DF9}"/>
              </a:ext>
            </a:extLst>
          </p:cNvPr>
          <p:cNvSpPr txBox="1"/>
          <p:nvPr/>
        </p:nvSpPr>
        <p:spPr>
          <a:xfrm flipH="1">
            <a:off x="6446828" y="2277032"/>
            <a:ext cx="1808043" cy="111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Stored Procedures &amp; Functions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1" name="Google Shape;3915;p43">
            <a:extLst>
              <a:ext uri="{FF2B5EF4-FFF2-40B4-BE49-F238E27FC236}">
                <a16:creationId xmlns:a16="http://schemas.microsoft.com/office/drawing/2014/main" id="{A517813A-0165-AC7C-9BCE-075451C53291}"/>
              </a:ext>
            </a:extLst>
          </p:cNvPr>
          <p:cNvGrpSpPr/>
          <p:nvPr/>
        </p:nvGrpSpPr>
        <p:grpSpPr>
          <a:xfrm>
            <a:off x="3674115" y="1260300"/>
            <a:ext cx="1795771" cy="1140000"/>
            <a:chOff x="751150" y="2247204"/>
            <a:chExt cx="2043900" cy="1140000"/>
          </a:xfrm>
        </p:grpSpPr>
        <p:sp>
          <p:nvSpPr>
            <p:cNvPr id="72" name="Google Shape;3916;p43">
              <a:extLst>
                <a:ext uri="{FF2B5EF4-FFF2-40B4-BE49-F238E27FC236}">
                  <a16:creationId xmlns:a16="http://schemas.microsoft.com/office/drawing/2014/main" id="{36320286-20D2-7FCC-4319-25744F70DBED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17;p43">
              <a:extLst>
                <a:ext uri="{FF2B5EF4-FFF2-40B4-BE49-F238E27FC236}">
                  <a16:creationId xmlns:a16="http://schemas.microsoft.com/office/drawing/2014/main" id="{31253D25-97B6-AB63-6C16-48FA3CF8872E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3919;p43">
            <a:extLst>
              <a:ext uri="{FF2B5EF4-FFF2-40B4-BE49-F238E27FC236}">
                <a16:creationId xmlns:a16="http://schemas.microsoft.com/office/drawing/2014/main" id="{6E8029E6-6613-B016-9EC1-90606E55F109}"/>
              </a:ext>
            </a:extLst>
          </p:cNvPr>
          <p:cNvSpPr txBox="1"/>
          <p:nvPr/>
        </p:nvSpPr>
        <p:spPr>
          <a:xfrm>
            <a:off x="3799791" y="1519756"/>
            <a:ext cx="1544400" cy="6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Retrieval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7" name="Google Shape;3921;p43">
            <a:extLst>
              <a:ext uri="{FF2B5EF4-FFF2-40B4-BE49-F238E27FC236}">
                <a16:creationId xmlns:a16="http://schemas.microsoft.com/office/drawing/2014/main" id="{54261ACC-E268-C9B7-693C-EB865DB0AA25}"/>
              </a:ext>
            </a:extLst>
          </p:cNvPr>
          <p:cNvSpPr/>
          <p:nvPr/>
        </p:nvSpPr>
        <p:spPr>
          <a:xfrm>
            <a:off x="2815700" y="1551900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3922;p43">
            <a:extLst>
              <a:ext uri="{FF2B5EF4-FFF2-40B4-BE49-F238E27FC236}">
                <a16:creationId xmlns:a16="http://schemas.microsoft.com/office/drawing/2014/main" id="{1CE6C878-FA0D-5C5B-BDE0-4E080B049479}"/>
              </a:ext>
            </a:extLst>
          </p:cNvPr>
          <p:cNvSpPr/>
          <p:nvPr/>
        </p:nvSpPr>
        <p:spPr>
          <a:xfrm>
            <a:off x="2815700" y="3634299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923;p43">
            <a:extLst>
              <a:ext uri="{FF2B5EF4-FFF2-40B4-BE49-F238E27FC236}">
                <a16:creationId xmlns:a16="http://schemas.microsoft.com/office/drawing/2014/main" id="{87767116-8A75-599D-EB42-0C4EE94115E6}"/>
              </a:ext>
            </a:extLst>
          </p:cNvPr>
          <p:cNvSpPr/>
          <p:nvPr/>
        </p:nvSpPr>
        <p:spPr>
          <a:xfrm>
            <a:off x="5736813" y="1551900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24;p43">
            <a:extLst>
              <a:ext uri="{FF2B5EF4-FFF2-40B4-BE49-F238E27FC236}">
                <a16:creationId xmlns:a16="http://schemas.microsoft.com/office/drawing/2014/main" id="{D2725459-C95B-DF3E-B06F-F76635F137E6}"/>
              </a:ext>
            </a:extLst>
          </p:cNvPr>
          <p:cNvSpPr/>
          <p:nvPr/>
        </p:nvSpPr>
        <p:spPr>
          <a:xfrm>
            <a:off x="5736813" y="3634299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3925;p43">
            <a:extLst>
              <a:ext uri="{FF2B5EF4-FFF2-40B4-BE49-F238E27FC236}">
                <a16:creationId xmlns:a16="http://schemas.microsoft.com/office/drawing/2014/main" id="{2BFAB9B3-F3BB-9EF5-BD59-0A132448EFF4}"/>
              </a:ext>
            </a:extLst>
          </p:cNvPr>
          <p:cNvGrpSpPr/>
          <p:nvPr/>
        </p:nvGrpSpPr>
        <p:grpSpPr>
          <a:xfrm>
            <a:off x="2911984" y="3731082"/>
            <a:ext cx="364231" cy="363234"/>
            <a:chOff x="-2671375" y="3597450"/>
            <a:chExt cx="292250" cy="291450"/>
          </a:xfrm>
        </p:grpSpPr>
        <p:sp>
          <p:nvSpPr>
            <p:cNvPr id="82" name="Google Shape;3926;p43">
              <a:extLst>
                <a:ext uri="{FF2B5EF4-FFF2-40B4-BE49-F238E27FC236}">
                  <a16:creationId xmlns:a16="http://schemas.microsoft.com/office/drawing/2014/main" id="{DAFF8796-945E-02F8-CAB8-614C2CA53909}"/>
                </a:ext>
              </a:extLst>
            </p:cNvPr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27;p43">
              <a:extLst>
                <a:ext uri="{FF2B5EF4-FFF2-40B4-BE49-F238E27FC236}">
                  <a16:creationId xmlns:a16="http://schemas.microsoft.com/office/drawing/2014/main" id="{1E78B249-3861-B91F-EA2A-06B17E01DD44}"/>
                </a:ext>
              </a:extLst>
            </p:cNvPr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3928;p43">
            <a:extLst>
              <a:ext uri="{FF2B5EF4-FFF2-40B4-BE49-F238E27FC236}">
                <a16:creationId xmlns:a16="http://schemas.microsoft.com/office/drawing/2014/main" id="{8757E667-E406-88AF-BDA3-E4C767459AB2}"/>
              </a:ext>
            </a:extLst>
          </p:cNvPr>
          <p:cNvGrpSpPr/>
          <p:nvPr/>
        </p:nvGrpSpPr>
        <p:grpSpPr>
          <a:xfrm>
            <a:off x="5833097" y="3649678"/>
            <a:ext cx="364231" cy="452563"/>
            <a:chOff x="-2310650" y="3525775"/>
            <a:chExt cx="292250" cy="363125"/>
          </a:xfrm>
        </p:grpSpPr>
        <p:sp>
          <p:nvSpPr>
            <p:cNvPr id="85" name="Google Shape;3929;p43">
              <a:extLst>
                <a:ext uri="{FF2B5EF4-FFF2-40B4-BE49-F238E27FC236}">
                  <a16:creationId xmlns:a16="http://schemas.microsoft.com/office/drawing/2014/main" id="{EEA33E57-501E-967C-0066-B14AF608DDD5}"/>
                </a:ext>
              </a:extLst>
            </p:cNvPr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30;p43">
              <a:extLst>
                <a:ext uri="{FF2B5EF4-FFF2-40B4-BE49-F238E27FC236}">
                  <a16:creationId xmlns:a16="http://schemas.microsoft.com/office/drawing/2014/main" id="{9F0276FF-4156-5F43-AFF4-7E63EECC5A97}"/>
                </a:ext>
              </a:extLst>
            </p:cNvPr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31;p43">
              <a:extLst>
                <a:ext uri="{FF2B5EF4-FFF2-40B4-BE49-F238E27FC236}">
                  <a16:creationId xmlns:a16="http://schemas.microsoft.com/office/drawing/2014/main" id="{E15C29CE-A515-C934-7D18-2FE4C4635F75}"/>
                </a:ext>
              </a:extLst>
            </p:cNvPr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32;p43">
              <a:extLst>
                <a:ext uri="{FF2B5EF4-FFF2-40B4-BE49-F238E27FC236}">
                  <a16:creationId xmlns:a16="http://schemas.microsoft.com/office/drawing/2014/main" id="{AB7000FB-5E44-4F7A-68F1-20FCEB85322C}"/>
                </a:ext>
              </a:extLst>
            </p:cNvPr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3933;p43">
            <a:extLst>
              <a:ext uri="{FF2B5EF4-FFF2-40B4-BE49-F238E27FC236}">
                <a16:creationId xmlns:a16="http://schemas.microsoft.com/office/drawing/2014/main" id="{932E95C6-7812-6009-134E-83A7504C0D7E}"/>
              </a:ext>
            </a:extLst>
          </p:cNvPr>
          <p:cNvGrpSpPr/>
          <p:nvPr/>
        </p:nvGrpSpPr>
        <p:grpSpPr>
          <a:xfrm>
            <a:off x="2912000" y="1648200"/>
            <a:ext cx="364200" cy="364200"/>
            <a:chOff x="-804700" y="3226500"/>
            <a:chExt cx="292225" cy="292225"/>
          </a:xfrm>
        </p:grpSpPr>
        <p:sp>
          <p:nvSpPr>
            <p:cNvPr id="94" name="Google Shape;3934;p43">
              <a:extLst>
                <a:ext uri="{FF2B5EF4-FFF2-40B4-BE49-F238E27FC236}">
                  <a16:creationId xmlns:a16="http://schemas.microsoft.com/office/drawing/2014/main" id="{93824C93-1868-FF05-1493-2FD6504A3148}"/>
                </a:ext>
              </a:extLst>
            </p:cNvPr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35;p43">
              <a:extLst>
                <a:ext uri="{FF2B5EF4-FFF2-40B4-BE49-F238E27FC236}">
                  <a16:creationId xmlns:a16="http://schemas.microsoft.com/office/drawing/2014/main" id="{822F6CAE-4D52-9906-5174-B27D61CCAE3C}"/>
                </a:ext>
              </a:extLst>
            </p:cNvPr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36;p43">
              <a:extLst>
                <a:ext uri="{FF2B5EF4-FFF2-40B4-BE49-F238E27FC236}">
                  <a16:creationId xmlns:a16="http://schemas.microsoft.com/office/drawing/2014/main" id="{C7ADE2CE-5433-4CC1-2501-840686B79B59}"/>
                </a:ext>
              </a:extLst>
            </p:cNvPr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37;p43">
              <a:extLst>
                <a:ext uri="{FF2B5EF4-FFF2-40B4-BE49-F238E27FC236}">
                  <a16:creationId xmlns:a16="http://schemas.microsoft.com/office/drawing/2014/main" id="{F6A35C9C-61E6-6DA1-003C-6CE30607A118}"/>
                </a:ext>
              </a:extLst>
            </p:cNvPr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38;p43">
              <a:extLst>
                <a:ext uri="{FF2B5EF4-FFF2-40B4-BE49-F238E27FC236}">
                  <a16:creationId xmlns:a16="http://schemas.microsoft.com/office/drawing/2014/main" id="{498867AB-AB15-1F46-15F2-5541C6A58D11}"/>
                </a:ext>
              </a:extLst>
            </p:cNvPr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39;p43">
              <a:extLst>
                <a:ext uri="{FF2B5EF4-FFF2-40B4-BE49-F238E27FC236}">
                  <a16:creationId xmlns:a16="http://schemas.microsoft.com/office/drawing/2014/main" id="{62632EC2-806A-08E7-DB37-8EDA3DB153F2}"/>
                </a:ext>
              </a:extLst>
            </p:cNvPr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40;p43">
              <a:extLst>
                <a:ext uri="{FF2B5EF4-FFF2-40B4-BE49-F238E27FC236}">
                  <a16:creationId xmlns:a16="http://schemas.microsoft.com/office/drawing/2014/main" id="{3A98A4EA-7AB5-631E-AF32-B5BE5658123A}"/>
                </a:ext>
              </a:extLst>
            </p:cNvPr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3941;p43">
            <a:extLst>
              <a:ext uri="{FF2B5EF4-FFF2-40B4-BE49-F238E27FC236}">
                <a16:creationId xmlns:a16="http://schemas.microsoft.com/office/drawing/2014/main" id="{49147F34-F348-72BD-8B3F-77177A9A8FD9}"/>
              </a:ext>
            </a:extLst>
          </p:cNvPr>
          <p:cNvGrpSpPr/>
          <p:nvPr/>
        </p:nvGrpSpPr>
        <p:grpSpPr>
          <a:xfrm>
            <a:off x="5876780" y="1648699"/>
            <a:ext cx="276866" cy="363203"/>
            <a:chOff x="-3365275" y="3253275"/>
            <a:chExt cx="222150" cy="291425"/>
          </a:xfrm>
        </p:grpSpPr>
        <p:sp>
          <p:nvSpPr>
            <p:cNvPr id="102" name="Google Shape;3942;p43">
              <a:extLst>
                <a:ext uri="{FF2B5EF4-FFF2-40B4-BE49-F238E27FC236}">
                  <a16:creationId xmlns:a16="http://schemas.microsoft.com/office/drawing/2014/main" id="{C277A224-8CEB-BEF2-21A7-3DA87BCBEA4E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43;p43">
              <a:extLst>
                <a:ext uri="{FF2B5EF4-FFF2-40B4-BE49-F238E27FC236}">
                  <a16:creationId xmlns:a16="http://schemas.microsoft.com/office/drawing/2014/main" id="{B73D4900-8066-8555-D2AE-DC955E5A0FC1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9761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1CD40B57-C536-5AC9-3AB3-D28763F6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8;p18">
            <a:extLst>
              <a:ext uri="{FF2B5EF4-FFF2-40B4-BE49-F238E27FC236}">
                <a16:creationId xmlns:a16="http://schemas.microsoft.com/office/drawing/2014/main" id="{D6EBF94B-FA0F-CB7A-9612-E68FB7CE6C38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28" name="Google Shape;587;p18">
            <a:extLst>
              <a:ext uri="{FF2B5EF4-FFF2-40B4-BE49-F238E27FC236}">
                <a16:creationId xmlns:a16="http://schemas.microsoft.com/office/drawing/2014/main" id="{4BFFB9AB-4F46-E146-A79E-FEF566B1CCE6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1151512"/>
            <a:chExt cx="3735583" cy="581400"/>
          </a:xfrm>
        </p:grpSpPr>
        <p:sp>
          <p:nvSpPr>
            <p:cNvPr id="29" name="Google Shape;588;p18">
              <a:extLst>
                <a:ext uri="{FF2B5EF4-FFF2-40B4-BE49-F238E27FC236}">
                  <a16:creationId xmlns:a16="http://schemas.microsoft.com/office/drawing/2014/main" id="{4EDC7EC8-0F2C-3B71-DBB0-16C429E415EF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31" name="Google Shape;590;p18">
              <a:extLst>
                <a:ext uri="{FF2B5EF4-FFF2-40B4-BE49-F238E27FC236}">
                  <a16:creationId xmlns:a16="http://schemas.microsoft.com/office/drawing/2014/main" id="{8792147D-6D3D-8B45-D584-B737BFE66418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35160EBD-1D01-5AA2-DE9C-380E6390C7EE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1CAAF9BD-551A-4404-A5AD-9F1B7958B6E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AEEBD258-138C-A3FF-57DB-7AE4CA30AF0A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73FDA75F-7BA2-D55E-D010-4BAE5E77C15A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8721F4D8-E2F8-A840-5652-C3900541430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498CCB4E-24DD-5EA7-858A-CEED0D124B26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6030D53E-A182-4EB3-DA87-B817D73184D0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3580561D-A741-DFF0-7CC1-5053127206CD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56AF455F-7F94-3530-BA16-0B2729E38E5F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92E036F1-4CCF-BC3C-366D-71F8A5157C03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0D2DC5F7-DF7D-9EC8-F8F0-55C900BB0DB1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71037ADC-9079-3771-AC7F-4B25AD4EB68A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C742FD2B-48BC-8151-935E-6644F810E518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7D6585AE-83CA-562A-A824-3A48F6051937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11E11C0F-794F-3CD8-AA72-CFE20291A95E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61F4442B-DE1C-2B89-6351-0098B50F4E9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5CE5C7D9-C474-C170-D2A6-0F31D6E02F3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3C3CECE1-E9E1-ED34-BC4B-8BEF9131E28B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B266FFFE-3643-37BE-2613-659A14D3CB67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E702012C-9708-5170-CC8D-E8ECD1E75A9E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313CBC67-CD66-20CB-50AE-044EA68AA887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4;p17">
              <a:extLst>
                <a:ext uri="{FF2B5EF4-FFF2-40B4-BE49-F238E27FC236}">
                  <a16:creationId xmlns:a16="http://schemas.microsoft.com/office/drawing/2014/main" id="{B8B2268C-267A-7C3B-F888-4D8D49FB9E42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5;p17">
              <a:extLst>
                <a:ext uri="{FF2B5EF4-FFF2-40B4-BE49-F238E27FC236}">
                  <a16:creationId xmlns:a16="http://schemas.microsoft.com/office/drawing/2014/main" id="{C617D487-D327-1824-CB74-2792158390F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6;p17">
              <a:extLst>
                <a:ext uri="{FF2B5EF4-FFF2-40B4-BE49-F238E27FC236}">
                  <a16:creationId xmlns:a16="http://schemas.microsoft.com/office/drawing/2014/main" id="{AA272D9D-BE0D-7DCD-A51B-52AE7755B4E0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7;p17">
              <a:extLst>
                <a:ext uri="{FF2B5EF4-FFF2-40B4-BE49-F238E27FC236}">
                  <a16:creationId xmlns:a16="http://schemas.microsoft.com/office/drawing/2014/main" id="{F7406F82-C81B-B45C-081C-83F6CFA9860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8;p17">
              <a:extLst>
                <a:ext uri="{FF2B5EF4-FFF2-40B4-BE49-F238E27FC236}">
                  <a16:creationId xmlns:a16="http://schemas.microsoft.com/office/drawing/2014/main" id="{0E6F7F2A-6984-AC55-7514-01A87A6F7781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9;p17">
              <a:extLst>
                <a:ext uri="{FF2B5EF4-FFF2-40B4-BE49-F238E27FC236}">
                  <a16:creationId xmlns:a16="http://schemas.microsoft.com/office/drawing/2014/main" id="{1146F50F-2E9D-B4C2-94F0-88812A1FDFC0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0;p17">
              <a:extLst>
                <a:ext uri="{FF2B5EF4-FFF2-40B4-BE49-F238E27FC236}">
                  <a16:creationId xmlns:a16="http://schemas.microsoft.com/office/drawing/2014/main" id="{0EC5002E-11C1-5D9B-FA4B-E2C4FFD7F929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1;p17">
              <a:extLst>
                <a:ext uri="{FF2B5EF4-FFF2-40B4-BE49-F238E27FC236}">
                  <a16:creationId xmlns:a16="http://schemas.microsoft.com/office/drawing/2014/main" id="{078940F4-E1C6-2269-1893-8164D5DB2937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2;p17">
              <a:extLst>
                <a:ext uri="{FF2B5EF4-FFF2-40B4-BE49-F238E27FC236}">
                  <a16:creationId xmlns:a16="http://schemas.microsoft.com/office/drawing/2014/main" id="{2884B4C3-D066-651C-CA0C-779D875C76BA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3;p17">
              <a:extLst>
                <a:ext uri="{FF2B5EF4-FFF2-40B4-BE49-F238E27FC236}">
                  <a16:creationId xmlns:a16="http://schemas.microsoft.com/office/drawing/2014/main" id="{C1234E9C-72E6-20DA-C0FA-2B3C592CF943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4;p17">
              <a:extLst>
                <a:ext uri="{FF2B5EF4-FFF2-40B4-BE49-F238E27FC236}">
                  <a16:creationId xmlns:a16="http://schemas.microsoft.com/office/drawing/2014/main" id="{F8C03253-B03B-2564-4B6E-DEF5030F2F3E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5;p17">
              <a:extLst>
                <a:ext uri="{FF2B5EF4-FFF2-40B4-BE49-F238E27FC236}">
                  <a16:creationId xmlns:a16="http://schemas.microsoft.com/office/drawing/2014/main" id="{885895AC-25C8-136A-90E0-79BC420F8282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6;p17">
              <a:extLst>
                <a:ext uri="{FF2B5EF4-FFF2-40B4-BE49-F238E27FC236}">
                  <a16:creationId xmlns:a16="http://schemas.microsoft.com/office/drawing/2014/main" id="{12F9558D-78F4-A423-E057-A1972123B2A9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7;p17">
              <a:extLst>
                <a:ext uri="{FF2B5EF4-FFF2-40B4-BE49-F238E27FC236}">
                  <a16:creationId xmlns:a16="http://schemas.microsoft.com/office/drawing/2014/main" id="{838E56F6-A6B8-41D8-2FEC-CADDE968821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8;p17">
              <a:extLst>
                <a:ext uri="{FF2B5EF4-FFF2-40B4-BE49-F238E27FC236}">
                  <a16:creationId xmlns:a16="http://schemas.microsoft.com/office/drawing/2014/main" id="{2BADC3D2-092D-01F4-7B11-ED899780DAE7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9;p17">
              <a:extLst>
                <a:ext uri="{FF2B5EF4-FFF2-40B4-BE49-F238E27FC236}">
                  <a16:creationId xmlns:a16="http://schemas.microsoft.com/office/drawing/2014/main" id="{502E5A95-EE87-C8F2-E965-5EA37936756C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0;p17">
              <a:extLst>
                <a:ext uri="{FF2B5EF4-FFF2-40B4-BE49-F238E27FC236}">
                  <a16:creationId xmlns:a16="http://schemas.microsoft.com/office/drawing/2014/main" id="{3F6022E0-2F7B-02F4-AFAD-DC3ADD043889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1;p17">
              <a:extLst>
                <a:ext uri="{FF2B5EF4-FFF2-40B4-BE49-F238E27FC236}">
                  <a16:creationId xmlns:a16="http://schemas.microsoft.com/office/drawing/2014/main" id="{ABCAC591-08FF-F320-57F3-38E0599A9D47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2;p17">
              <a:extLst>
                <a:ext uri="{FF2B5EF4-FFF2-40B4-BE49-F238E27FC236}">
                  <a16:creationId xmlns:a16="http://schemas.microsoft.com/office/drawing/2014/main" id="{D990F32D-961A-31C3-5F6B-01EA48C268A1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3;p17">
              <a:extLst>
                <a:ext uri="{FF2B5EF4-FFF2-40B4-BE49-F238E27FC236}">
                  <a16:creationId xmlns:a16="http://schemas.microsoft.com/office/drawing/2014/main" id="{44993CC8-1D9A-5B4F-B040-F4630B1AEEFF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4;p17">
              <a:extLst>
                <a:ext uri="{FF2B5EF4-FFF2-40B4-BE49-F238E27FC236}">
                  <a16:creationId xmlns:a16="http://schemas.microsoft.com/office/drawing/2014/main" id="{BC5A7149-C6B7-5C0B-24BD-A21AB1E42C37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5;p17">
              <a:extLst>
                <a:ext uri="{FF2B5EF4-FFF2-40B4-BE49-F238E27FC236}">
                  <a16:creationId xmlns:a16="http://schemas.microsoft.com/office/drawing/2014/main" id="{6FF97A13-C3BC-AA71-BDE3-A8BD812AC8F2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6;p17">
              <a:extLst>
                <a:ext uri="{FF2B5EF4-FFF2-40B4-BE49-F238E27FC236}">
                  <a16:creationId xmlns:a16="http://schemas.microsoft.com/office/drawing/2014/main" id="{ED50E209-0134-7ED8-7C85-6233249E9216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477;p17">
              <a:extLst>
                <a:ext uri="{FF2B5EF4-FFF2-40B4-BE49-F238E27FC236}">
                  <a16:creationId xmlns:a16="http://schemas.microsoft.com/office/drawing/2014/main" id="{61192B82-66BD-1DA2-3BC2-350C5BF1DA2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5" name="Google Shape;478;p17">
                <a:extLst>
                  <a:ext uri="{FF2B5EF4-FFF2-40B4-BE49-F238E27FC236}">
                    <a16:creationId xmlns:a16="http://schemas.microsoft.com/office/drawing/2014/main" id="{65A8A7D9-E58E-B137-6F3A-24FF1D2C411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79;p17">
                <a:extLst>
                  <a:ext uri="{FF2B5EF4-FFF2-40B4-BE49-F238E27FC236}">
                    <a16:creationId xmlns:a16="http://schemas.microsoft.com/office/drawing/2014/main" id="{3CE373D0-F659-62C4-7898-7415188CFD8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1162;p21">
            <a:extLst>
              <a:ext uri="{FF2B5EF4-FFF2-40B4-BE49-F238E27FC236}">
                <a16:creationId xmlns:a16="http://schemas.microsoft.com/office/drawing/2014/main" id="{AFFB5E39-96F0-2496-0447-D5ED8DCD9454}"/>
              </a:ext>
            </a:extLst>
          </p:cNvPr>
          <p:cNvSpPr/>
          <p:nvPr/>
        </p:nvSpPr>
        <p:spPr>
          <a:xfrm>
            <a:off x="1048912" y="1977353"/>
            <a:ext cx="2238479" cy="1729572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164;p21">
            <a:extLst>
              <a:ext uri="{FF2B5EF4-FFF2-40B4-BE49-F238E27FC236}">
                <a16:creationId xmlns:a16="http://schemas.microsoft.com/office/drawing/2014/main" id="{B25A1430-A523-1C1E-9702-BC8732C47736}"/>
              </a:ext>
            </a:extLst>
          </p:cNvPr>
          <p:cNvSpPr txBox="1"/>
          <p:nvPr/>
        </p:nvSpPr>
        <p:spPr>
          <a:xfrm>
            <a:off x="1275751" y="2094054"/>
            <a:ext cx="1736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6" name="Google Shape;1165;p21">
            <a:extLst>
              <a:ext uri="{FF2B5EF4-FFF2-40B4-BE49-F238E27FC236}">
                <a16:creationId xmlns:a16="http://schemas.microsoft.com/office/drawing/2014/main" id="{4520DAE9-AE63-63A8-7CEC-C21BC10A1709}"/>
              </a:ext>
            </a:extLst>
          </p:cNvPr>
          <p:cNvSpPr txBox="1"/>
          <p:nvPr/>
        </p:nvSpPr>
        <p:spPr>
          <a:xfrm>
            <a:off x="1048911" y="2301837"/>
            <a:ext cx="2219574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facts and information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5" name="Google Shape;1174;p21">
            <a:extLst>
              <a:ext uri="{FF2B5EF4-FFF2-40B4-BE49-F238E27FC236}">
                <a16:creationId xmlns:a16="http://schemas.microsoft.com/office/drawing/2014/main" id="{FF9593AC-9ED7-FE37-D06A-3114C2FBBEC9}"/>
              </a:ext>
            </a:extLst>
          </p:cNvPr>
          <p:cNvCxnSpPr>
            <a:cxnSpLocks/>
            <a:stCxn id="79" idx="1"/>
            <a:endCxn id="63" idx="3"/>
          </p:cNvCxnSpPr>
          <p:nvPr/>
        </p:nvCxnSpPr>
        <p:spPr>
          <a:xfrm rot="10800000">
            <a:off x="3287391" y="2842139"/>
            <a:ext cx="1342784" cy="1117561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1176;p21">
            <a:extLst>
              <a:ext uri="{FF2B5EF4-FFF2-40B4-BE49-F238E27FC236}">
                <a16:creationId xmlns:a16="http://schemas.microsoft.com/office/drawing/2014/main" id="{2340A75E-01FC-C2FD-99C5-28D3573C7B5C}"/>
              </a:ext>
            </a:extLst>
          </p:cNvPr>
          <p:cNvSpPr/>
          <p:nvPr/>
        </p:nvSpPr>
        <p:spPr>
          <a:xfrm rot="10800000" flipH="1">
            <a:off x="4630175" y="2973016"/>
            <a:ext cx="2946281" cy="1972992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" name="Google Shape;1177;p21">
            <a:extLst>
              <a:ext uri="{FF2B5EF4-FFF2-40B4-BE49-F238E27FC236}">
                <a16:creationId xmlns:a16="http://schemas.microsoft.com/office/drawing/2014/main" id="{1D382D38-B54D-5DEB-1EA3-BF51BC00EC20}"/>
              </a:ext>
            </a:extLst>
          </p:cNvPr>
          <p:cNvCxnSpPr>
            <a:cxnSpLocks/>
            <a:stCxn id="78" idx="1"/>
            <a:endCxn id="63" idx="3"/>
          </p:cNvCxnSpPr>
          <p:nvPr/>
        </p:nvCxnSpPr>
        <p:spPr>
          <a:xfrm rot="10800000" flipV="1">
            <a:off x="3287391" y="1702626"/>
            <a:ext cx="1342784" cy="1139511"/>
          </a:xfrm>
          <a:prstGeom prst="bentConnector3">
            <a:avLst>
              <a:gd name="adj1" fmla="val 50000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1179;p21">
            <a:extLst>
              <a:ext uri="{FF2B5EF4-FFF2-40B4-BE49-F238E27FC236}">
                <a16:creationId xmlns:a16="http://schemas.microsoft.com/office/drawing/2014/main" id="{68672D37-0D29-4BDA-D534-55C3C86D6611}"/>
              </a:ext>
            </a:extLst>
          </p:cNvPr>
          <p:cNvSpPr/>
          <p:nvPr/>
        </p:nvSpPr>
        <p:spPr>
          <a:xfrm rot="10800000" flipH="1">
            <a:off x="4630175" y="716318"/>
            <a:ext cx="2946282" cy="1972618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175;p21">
            <a:extLst>
              <a:ext uri="{FF2B5EF4-FFF2-40B4-BE49-F238E27FC236}">
                <a16:creationId xmlns:a16="http://schemas.microsoft.com/office/drawing/2014/main" id="{C8024492-33F0-3025-5BD2-11BA64FE6592}"/>
              </a:ext>
            </a:extLst>
          </p:cNvPr>
          <p:cNvSpPr/>
          <p:nvPr/>
        </p:nvSpPr>
        <p:spPr>
          <a:xfrm rot="10800000" flipH="1">
            <a:off x="4630175" y="2973390"/>
            <a:ext cx="2960999" cy="197261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178;p21">
            <a:extLst>
              <a:ext uri="{FF2B5EF4-FFF2-40B4-BE49-F238E27FC236}">
                <a16:creationId xmlns:a16="http://schemas.microsoft.com/office/drawing/2014/main" id="{F0664C26-665E-0CAC-A6A2-7C7726F0B773}"/>
              </a:ext>
            </a:extLst>
          </p:cNvPr>
          <p:cNvSpPr/>
          <p:nvPr/>
        </p:nvSpPr>
        <p:spPr>
          <a:xfrm rot="10800000" flipH="1">
            <a:off x="4630175" y="716318"/>
            <a:ext cx="2946282" cy="1972618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185;p21">
            <a:extLst>
              <a:ext uri="{FF2B5EF4-FFF2-40B4-BE49-F238E27FC236}">
                <a16:creationId xmlns:a16="http://schemas.microsoft.com/office/drawing/2014/main" id="{DD60FC50-8187-C749-7E66-8D816607F7F1}"/>
              </a:ext>
            </a:extLst>
          </p:cNvPr>
          <p:cNvSpPr txBox="1"/>
          <p:nvPr/>
        </p:nvSpPr>
        <p:spPr>
          <a:xfrm>
            <a:off x="5170534" y="3200324"/>
            <a:ext cx="1811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Unstructured Data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" name="Google Shape;1186;p21">
            <a:extLst>
              <a:ext uri="{FF2B5EF4-FFF2-40B4-BE49-F238E27FC236}">
                <a16:creationId xmlns:a16="http://schemas.microsoft.com/office/drawing/2014/main" id="{7A7C3A6C-FCD2-0DA4-2F91-20B8EA907E29}"/>
              </a:ext>
            </a:extLst>
          </p:cNvPr>
          <p:cNvSpPr txBox="1"/>
          <p:nvPr/>
        </p:nvSpPr>
        <p:spPr>
          <a:xfrm>
            <a:off x="4705175" y="3436543"/>
            <a:ext cx="2768154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No fixed format, loosely organized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1188;p21">
            <a:extLst>
              <a:ext uri="{FF2B5EF4-FFF2-40B4-BE49-F238E27FC236}">
                <a16:creationId xmlns:a16="http://schemas.microsoft.com/office/drawing/2014/main" id="{0A1FC13E-5F60-6A99-4A9E-429E5B9E188A}"/>
              </a:ext>
            </a:extLst>
          </p:cNvPr>
          <p:cNvSpPr txBox="1"/>
          <p:nvPr/>
        </p:nvSpPr>
        <p:spPr>
          <a:xfrm>
            <a:off x="5208034" y="952837"/>
            <a:ext cx="1736400" cy="20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Structured Data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1" name="Google Shape;1189;p21">
            <a:extLst>
              <a:ext uri="{FF2B5EF4-FFF2-40B4-BE49-F238E27FC236}">
                <a16:creationId xmlns:a16="http://schemas.microsoft.com/office/drawing/2014/main" id="{04714425-F8AC-B7C9-6CF6-D1AF862FBF48}"/>
              </a:ext>
            </a:extLst>
          </p:cNvPr>
          <p:cNvSpPr txBox="1"/>
          <p:nvPr/>
        </p:nvSpPr>
        <p:spPr>
          <a:xfrm>
            <a:off x="4705175" y="1137069"/>
            <a:ext cx="2768152" cy="44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Organized, predefined format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3" name="Google Shape;1190;p21">
            <a:extLst>
              <a:ext uri="{FF2B5EF4-FFF2-40B4-BE49-F238E27FC236}">
                <a16:creationId xmlns:a16="http://schemas.microsoft.com/office/drawing/2014/main" id="{BDB2FB68-1781-ACB0-4EA1-C64B368BF91A}"/>
              </a:ext>
            </a:extLst>
          </p:cNvPr>
          <p:cNvCxnSpPr>
            <a:cxnSpLocks/>
            <a:stCxn id="78" idx="1"/>
            <a:endCxn id="63" idx="3"/>
          </p:cNvCxnSpPr>
          <p:nvPr/>
        </p:nvCxnSpPr>
        <p:spPr>
          <a:xfrm rot="10800000" flipV="1">
            <a:off x="3287391" y="1702626"/>
            <a:ext cx="1342784" cy="113951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1191;p21">
            <a:extLst>
              <a:ext uri="{FF2B5EF4-FFF2-40B4-BE49-F238E27FC236}">
                <a16:creationId xmlns:a16="http://schemas.microsoft.com/office/drawing/2014/main" id="{2648D0F3-6F9D-59E1-FDFE-120FFBAFB9DA}"/>
              </a:ext>
            </a:extLst>
          </p:cNvPr>
          <p:cNvCxnSpPr>
            <a:cxnSpLocks/>
          </p:cNvCxnSpPr>
          <p:nvPr/>
        </p:nvCxnSpPr>
        <p:spPr>
          <a:xfrm rot="10800000">
            <a:off x="3302632" y="2842140"/>
            <a:ext cx="1342785" cy="1117375"/>
          </a:xfrm>
          <a:prstGeom prst="bentConnector3">
            <a:avLst>
              <a:gd name="adj1" fmla="val 51135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" name="Google Shape;1165;p21">
            <a:extLst>
              <a:ext uri="{FF2B5EF4-FFF2-40B4-BE49-F238E27FC236}">
                <a16:creationId xmlns:a16="http://schemas.microsoft.com/office/drawing/2014/main" id="{1F23BC2C-F988-E1E6-6E7C-B5BCE7C93C7B}"/>
              </a:ext>
            </a:extLst>
          </p:cNvPr>
          <p:cNvSpPr txBox="1"/>
          <p:nvPr/>
        </p:nvSpPr>
        <p:spPr>
          <a:xfrm>
            <a:off x="1067257" y="2670178"/>
            <a:ext cx="2171166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records, tables, columns, indexes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165;p21">
            <a:extLst>
              <a:ext uri="{FF2B5EF4-FFF2-40B4-BE49-F238E27FC236}">
                <a16:creationId xmlns:a16="http://schemas.microsoft.com/office/drawing/2014/main" id="{8CB60A8E-2FA9-72DE-0C75-1E70BFFACF28}"/>
              </a:ext>
            </a:extLst>
          </p:cNvPr>
          <p:cNvSpPr txBox="1"/>
          <p:nvPr/>
        </p:nvSpPr>
        <p:spPr>
          <a:xfrm>
            <a:off x="1097319" y="3114799"/>
            <a:ext cx="2171166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/>
              <a:t>user input, files, or configuration settings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189;p21">
            <a:extLst>
              <a:ext uri="{FF2B5EF4-FFF2-40B4-BE49-F238E27FC236}">
                <a16:creationId xmlns:a16="http://schemas.microsoft.com/office/drawing/2014/main" id="{D9C9CF2D-65F1-74C3-C5E3-A342E85CB6DF}"/>
              </a:ext>
            </a:extLst>
          </p:cNvPr>
          <p:cNvSpPr txBox="1"/>
          <p:nvPr/>
        </p:nvSpPr>
        <p:spPr>
          <a:xfrm>
            <a:off x="4705175" y="1530898"/>
            <a:ext cx="2843152" cy="44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Examples: names, addresses, financial transactions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189;p21">
            <a:extLst>
              <a:ext uri="{FF2B5EF4-FFF2-40B4-BE49-F238E27FC236}">
                <a16:creationId xmlns:a16="http://schemas.microsoft.com/office/drawing/2014/main" id="{C4EB892D-3F93-866F-4308-136E3BCC04DA}"/>
              </a:ext>
            </a:extLst>
          </p:cNvPr>
          <p:cNvSpPr txBox="1"/>
          <p:nvPr/>
        </p:nvSpPr>
        <p:spPr>
          <a:xfrm>
            <a:off x="4679142" y="1957947"/>
            <a:ext cx="2897314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Used in </a:t>
            </a:r>
            <a:r>
              <a:rPr lang="en-US" sz="1200" b="1" dirty="0"/>
              <a:t>RDBMS</a:t>
            </a:r>
            <a:r>
              <a:rPr lang="en-US" sz="1200" dirty="0"/>
              <a:t> (MySQL, PostgreSQL, Oracle)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186;p21">
            <a:extLst>
              <a:ext uri="{FF2B5EF4-FFF2-40B4-BE49-F238E27FC236}">
                <a16:creationId xmlns:a16="http://schemas.microsoft.com/office/drawing/2014/main" id="{0A7943B2-3727-E63E-4516-81830311FF0C}"/>
              </a:ext>
            </a:extLst>
          </p:cNvPr>
          <p:cNvSpPr txBox="1"/>
          <p:nvPr/>
        </p:nvSpPr>
        <p:spPr>
          <a:xfrm>
            <a:off x="4705175" y="3855534"/>
            <a:ext cx="2768154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Examples: documents, images, audio, videos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186;p21">
            <a:extLst>
              <a:ext uri="{FF2B5EF4-FFF2-40B4-BE49-F238E27FC236}">
                <a16:creationId xmlns:a16="http://schemas.microsoft.com/office/drawing/2014/main" id="{36B2EFFD-9298-624B-5428-9A1E215A6CF3}"/>
              </a:ext>
            </a:extLst>
          </p:cNvPr>
          <p:cNvSpPr txBox="1"/>
          <p:nvPr/>
        </p:nvSpPr>
        <p:spPr>
          <a:xfrm>
            <a:off x="4705174" y="4323112"/>
            <a:ext cx="2768153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/>
              <a:t>Common in apps with </a:t>
            </a:r>
            <a:r>
              <a:rPr lang="en-US" sz="1200" b="1" dirty="0"/>
              <a:t>text or user-generated content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1154;p21">
            <a:extLst>
              <a:ext uri="{FF2B5EF4-FFF2-40B4-BE49-F238E27FC236}">
                <a16:creationId xmlns:a16="http://schemas.microsoft.com/office/drawing/2014/main" id="{B07372F9-3588-AD5B-3AF4-24D71DE67379}"/>
              </a:ext>
            </a:extLst>
          </p:cNvPr>
          <p:cNvSpPr/>
          <p:nvPr/>
        </p:nvSpPr>
        <p:spPr>
          <a:xfrm>
            <a:off x="1048912" y="1977352"/>
            <a:ext cx="2238479" cy="172957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80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38CABD33-B5A1-6CCA-8319-149E69FD6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9CB1CA92-0D1C-90D9-854C-5928B6EBD01B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C0113DB1-A065-EEFD-D12C-0192C27EA415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A4C2AA-99B7-EACE-D074-63481C3BA46A}"/>
              </a:ext>
            </a:extLst>
          </p:cNvPr>
          <p:cNvSpPr/>
          <p:nvPr/>
        </p:nvSpPr>
        <p:spPr>
          <a:xfrm>
            <a:off x="-11173" y="-3247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3AF44EA3-D4B6-DE7A-FDF7-7F18291C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" y="50172"/>
            <a:ext cx="458963" cy="458963"/>
          </a:xfrm>
          <a:prstGeom prst="rect">
            <a:avLst/>
          </a:prstGeom>
        </p:spPr>
      </p:pic>
      <p:sp>
        <p:nvSpPr>
          <p:cNvPr id="63" name="Google Shape;3907;p43">
            <a:extLst>
              <a:ext uri="{FF2B5EF4-FFF2-40B4-BE49-F238E27FC236}">
                <a16:creationId xmlns:a16="http://schemas.microsoft.com/office/drawing/2014/main" id="{990F1BB7-2469-C78B-B2DF-13E896CA87BA}"/>
              </a:ext>
            </a:extLst>
          </p:cNvPr>
          <p:cNvSpPr txBox="1"/>
          <p:nvPr/>
        </p:nvSpPr>
        <p:spPr>
          <a:xfrm>
            <a:off x="631446" y="248905"/>
            <a:ext cx="2599892" cy="4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Transaction Testing</a:t>
            </a:r>
            <a:endParaRPr sz="24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" name="Google Shape;1585;p25">
            <a:extLst>
              <a:ext uri="{FF2B5EF4-FFF2-40B4-BE49-F238E27FC236}">
                <a16:creationId xmlns:a16="http://schemas.microsoft.com/office/drawing/2014/main" id="{27F6DB2B-612B-57AA-672C-2ACD58F0B536}"/>
              </a:ext>
            </a:extLst>
          </p:cNvPr>
          <p:cNvSpPr txBox="1"/>
          <p:nvPr/>
        </p:nvSpPr>
        <p:spPr>
          <a:xfrm>
            <a:off x="362537" y="1124725"/>
            <a:ext cx="3350065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What is a Transaction?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62" name="Graphic 61" descr="Badge Question Mark with solid fill">
            <a:extLst>
              <a:ext uri="{FF2B5EF4-FFF2-40B4-BE49-F238E27FC236}">
                <a16:creationId xmlns:a16="http://schemas.microsoft.com/office/drawing/2014/main" id="{DD4FF97E-564E-3A4B-36CE-EAAD1155F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789" y="1083596"/>
            <a:ext cx="415557" cy="415557"/>
          </a:xfrm>
          <a:prstGeom prst="rect">
            <a:avLst/>
          </a:prstGeom>
        </p:spPr>
      </p:pic>
      <p:pic>
        <p:nvPicPr>
          <p:cNvPr id="65" name="Picture 64" descr="A diagram of a database transaction&#10;&#10;AI-generated content may be incorrect.">
            <a:extLst>
              <a:ext uri="{FF2B5EF4-FFF2-40B4-BE49-F238E27FC236}">
                <a16:creationId xmlns:a16="http://schemas.microsoft.com/office/drawing/2014/main" id="{9CFC819C-4F71-F08C-195E-C55EBAD775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332" r="16667"/>
          <a:stretch>
            <a:fillRect/>
          </a:stretch>
        </p:blipFill>
        <p:spPr>
          <a:xfrm>
            <a:off x="5362692" y="1928336"/>
            <a:ext cx="3272101" cy="2447566"/>
          </a:xfrm>
          <a:prstGeom prst="rect">
            <a:avLst/>
          </a:prstGeom>
        </p:spPr>
      </p:pic>
      <p:sp>
        <p:nvSpPr>
          <p:cNvPr id="159" name="Google Shape;1580;p25">
            <a:extLst>
              <a:ext uri="{FF2B5EF4-FFF2-40B4-BE49-F238E27FC236}">
                <a16:creationId xmlns:a16="http://schemas.microsoft.com/office/drawing/2014/main" id="{A92B96E8-8193-3401-DC9D-CBB80042F791}"/>
              </a:ext>
            </a:extLst>
          </p:cNvPr>
          <p:cNvSpPr txBox="1"/>
          <p:nvPr/>
        </p:nvSpPr>
        <p:spPr>
          <a:xfrm>
            <a:off x="2477676" y="2695434"/>
            <a:ext cx="3594708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SemiBold"/>
              </a:rPr>
              <a:t>All operations commit </a:t>
            </a:r>
            <a:r>
              <a:rPr lang="en-GB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SemiBold"/>
              </a:rPr>
              <a:t>if successful</a:t>
            </a:r>
            <a:endParaRPr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Fira Sans Extra Condensed SemiBold"/>
            </a:endParaRPr>
          </a:p>
        </p:txBody>
      </p:sp>
      <p:sp>
        <p:nvSpPr>
          <p:cNvPr id="160" name="Google Shape;1585;p25">
            <a:extLst>
              <a:ext uri="{FF2B5EF4-FFF2-40B4-BE49-F238E27FC236}">
                <a16:creationId xmlns:a16="http://schemas.microsoft.com/office/drawing/2014/main" id="{CEB8ACD5-F4A8-7367-95B7-0D84E6B3619C}"/>
              </a:ext>
            </a:extLst>
          </p:cNvPr>
          <p:cNvSpPr txBox="1"/>
          <p:nvPr/>
        </p:nvSpPr>
        <p:spPr>
          <a:xfrm>
            <a:off x="2477677" y="2001285"/>
            <a:ext cx="2862588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SemiBold"/>
              </a:rPr>
              <a:t>Sequence of operations treated as one unit</a:t>
            </a:r>
            <a:endParaRPr sz="1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Fira Sans Extra Condensed SemiBold"/>
            </a:endParaRPr>
          </a:p>
        </p:txBody>
      </p:sp>
      <p:sp>
        <p:nvSpPr>
          <p:cNvPr id="161" name="Google Shape;1595;p25">
            <a:extLst>
              <a:ext uri="{FF2B5EF4-FFF2-40B4-BE49-F238E27FC236}">
                <a16:creationId xmlns:a16="http://schemas.microsoft.com/office/drawing/2014/main" id="{CB7295C2-7601-4D4B-321E-FF15E1F8B446}"/>
              </a:ext>
            </a:extLst>
          </p:cNvPr>
          <p:cNvSpPr txBox="1"/>
          <p:nvPr/>
        </p:nvSpPr>
        <p:spPr>
          <a:xfrm>
            <a:off x="2477677" y="3362085"/>
            <a:ext cx="2862588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SemiBold"/>
              </a:rPr>
              <a:t>Any failure trigger rollback </a:t>
            </a:r>
            <a:r>
              <a:rPr lang="en-GB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SemiBold"/>
              </a:rPr>
              <a:t>of all changes</a:t>
            </a:r>
            <a:endParaRPr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Fira Sans Extra Condensed SemiBold"/>
            </a:endParaRPr>
          </a:p>
        </p:txBody>
      </p:sp>
      <p:sp>
        <p:nvSpPr>
          <p:cNvPr id="162" name="Google Shape;1595;p25">
            <a:extLst>
              <a:ext uri="{FF2B5EF4-FFF2-40B4-BE49-F238E27FC236}">
                <a16:creationId xmlns:a16="http://schemas.microsoft.com/office/drawing/2014/main" id="{74D2FE02-AC49-7A16-BA9E-D412BFC863E5}"/>
              </a:ext>
            </a:extLst>
          </p:cNvPr>
          <p:cNvSpPr txBox="1"/>
          <p:nvPr/>
        </p:nvSpPr>
        <p:spPr>
          <a:xfrm>
            <a:off x="2477677" y="4028734"/>
            <a:ext cx="3745718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SemiBold"/>
              </a:rPr>
              <a:t>Ensure </a:t>
            </a:r>
            <a:r>
              <a:rPr lang="en-GB" sz="18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SemiBold"/>
              </a:rPr>
              <a:t>ACID</a:t>
            </a:r>
            <a:r>
              <a:rPr lang="en-GB" sz="1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Fira Sans Extra Condensed SemiBold"/>
              </a:rPr>
              <a:t> properties</a:t>
            </a:r>
            <a:endParaRPr sz="18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Fira Sans Extra Condensed SemiBold"/>
            </a:endParaRPr>
          </a:p>
        </p:txBody>
      </p:sp>
      <p:grpSp>
        <p:nvGrpSpPr>
          <p:cNvPr id="163" name="Google Shape;492;p18">
            <a:extLst>
              <a:ext uri="{FF2B5EF4-FFF2-40B4-BE49-F238E27FC236}">
                <a16:creationId xmlns:a16="http://schemas.microsoft.com/office/drawing/2014/main" id="{98AC6773-F505-CA3E-2425-C98278986AFA}"/>
              </a:ext>
            </a:extLst>
          </p:cNvPr>
          <p:cNvGrpSpPr/>
          <p:nvPr/>
        </p:nvGrpSpPr>
        <p:grpSpPr>
          <a:xfrm>
            <a:off x="1437924" y="2064339"/>
            <a:ext cx="976219" cy="2156387"/>
            <a:chOff x="2493112" y="1257953"/>
            <a:chExt cx="2021531" cy="3005600"/>
          </a:xfrm>
        </p:grpSpPr>
        <p:sp>
          <p:nvSpPr>
            <p:cNvPr id="164" name="Google Shape;493;p18">
              <a:extLst>
                <a:ext uri="{FF2B5EF4-FFF2-40B4-BE49-F238E27FC236}">
                  <a16:creationId xmlns:a16="http://schemas.microsoft.com/office/drawing/2014/main" id="{CBB5F377-0AB7-F8D8-ACF5-871D83C3D0DA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65" name="Google Shape;494;p18">
              <a:extLst>
                <a:ext uri="{FF2B5EF4-FFF2-40B4-BE49-F238E27FC236}">
                  <a16:creationId xmlns:a16="http://schemas.microsoft.com/office/drawing/2014/main" id="{675770FD-CA52-D4FB-016B-780A5624BE31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495;p18">
              <a:extLst>
                <a:ext uri="{FF2B5EF4-FFF2-40B4-BE49-F238E27FC236}">
                  <a16:creationId xmlns:a16="http://schemas.microsoft.com/office/drawing/2014/main" id="{CD8D91EE-F7ED-0AE1-4D8B-DE1100879DCC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496;p18">
              <a:extLst>
                <a:ext uri="{FF2B5EF4-FFF2-40B4-BE49-F238E27FC236}">
                  <a16:creationId xmlns:a16="http://schemas.microsoft.com/office/drawing/2014/main" id="{A711E139-DF27-41B6-515D-D3557C61D7EB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497;p18">
              <a:extLst>
                <a:ext uri="{FF2B5EF4-FFF2-40B4-BE49-F238E27FC236}">
                  <a16:creationId xmlns:a16="http://schemas.microsoft.com/office/drawing/2014/main" id="{6954D0FD-CBE8-9745-763E-CE8526A75BCC}"/>
                </a:ext>
              </a:extLst>
            </p:cNvPr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9" name="Google Shape;498;p18">
              <a:extLst>
                <a:ext uri="{FF2B5EF4-FFF2-40B4-BE49-F238E27FC236}">
                  <a16:creationId xmlns:a16="http://schemas.microsoft.com/office/drawing/2014/main" id="{077317ED-2569-A3B5-250C-A090486A4CDD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70" name="Google Shape;499;p18">
              <a:extLst>
                <a:ext uri="{FF2B5EF4-FFF2-40B4-BE49-F238E27FC236}">
                  <a16:creationId xmlns:a16="http://schemas.microsoft.com/office/drawing/2014/main" id="{E031C43A-E83A-E83B-A3EF-C15E327E745B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500;p18">
              <a:extLst>
                <a:ext uri="{FF2B5EF4-FFF2-40B4-BE49-F238E27FC236}">
                  <a16:creationId xmlns:a16="http://schemas.microsoft.com/office/drawing/2014/main" id="{B23557E7-567A-0E61-EB68-C0A682D7335C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501;p18">
              <a:extLst>
                <a:ext uri="{FF2B5EF4-FFF2-40B4-BE49-F238E27FC236}">
                  <a16:creationId xmlns:a16="http://schemas.microsoft.com/office/drawing/2014/main" id="{F3DE6EA6-7820-4A8B-D74C-36D325BC624C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502;p18">
              <a:extLst>
                <a:ext uri="{FF2B5EF4-FFF2-40B4-BE49-F238E27FC236}">
                  <a16:creationId xmlns:a16="http://schemas.microsoft.com/office/drawing/2014/main" id="{04343476-0AA2-1ABD-64CF-AE63F3507EC0}"/>
                </a:ext>
              </a:extLst>
            </p:cNvPr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4" name="Google Shape;433;p17">
            <a:extLst>
              <a:ext uri="{FF2B5EF4-FFF2-40B4-BE49-F238E27FC236}">
                <a16:creationId xmlns:a16="http://schemas.microsoft.com/office/drawing/2014/main" id="{1EE150A2-B125-2B3C-68F2-4CE8FE007A41}"/>
              </a:ext>
            </a:extLst>
          </p:cNvPr>
          <p:cNvGrpSpPr/>
          <p:nvPr/>
        </p:nvGrpSpPr>
        <p:grpSpPr>
          <a:xfrm>
            <a:off x="362537" y="2064340"/>
            <a:ext cx="1575270" cy="2119293"/>
            <a:chOff x="3478424" y="1308364"/>
            <a:chExt cx="2187185" cy="2942536"/>
          </a:xfrm>
        </p:grpSpPr>
        <p:sp>
          <p:nvSpPr>
            <p:cNvPr id="175" name="Google Shape;434;p17">
              <a:extLst>
                <a:ext uri="{FF2B5EF4-FFF2-40B4-BE49-F238E27FC236}">
                  <a16:creationId xmlns:a16="http://schemas.microsoft.com/office/drawing/2014/main" id="{29BB6328-9851-2CFB-5013-C079E124FB4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35;p17">
              <a:extLst>
                <a:ext uri="{FF2B5EF4-FFF2-40B4-BE49-F238E27FC236}">
                  <a16:creationId xmlns:a16="http://schemas.microsoft.com/office/drawing/2014/main" id="{CFBB4431-E413-656E-3D4A-50F5EE553F5F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436;p17">
              <a:extLst>
                <a:ext uri="{FF2B5EF4-FFF2-40B4-BE49-F238E27FC236}">
                  <a16:creationId xmlns:a16="http://schemas.microsoft.com/office/drawing/2014/main" id="{D5046889-C621-695B-3E69-252F26425701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37;p17">
              <a:extLst>
                <a:ext uri="{FF2B5EF4-FFF2-40B4-BE49-F238E27FC236}">
                  <a16:creationId xmlns:a16="http://schemas.microsoft.com/office/drawing/2014/main" id="{76F25B98-2622-830D-49E0-88EADC19C8E4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38;p17">
              <a:extLst>
                <a:ext uri="{FF2B5EF4-FFF2-40B4-BE49-F238E27FC236}">
                  <a16:creationId xmlns:a16="http://schemas.microsoft.com/office/drawing/2014/main" id="{3646CF2D-73B0-0C07-177F-65D9947F84E4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39;p17">
              <a:extLst>
                <a:ext uri="{FF2B5EF4-FFF2-40B4-BE49-F238E27FC236}">
                  <a16:creationId xmlns:a16="http://schemas.microsoft.com/office/drawing/2014/main" id="{C496D7D1-E764-58AF-46D8-8AC13EE1EA69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40;p17">
              <a:extLst>
                <a:ext uri="{FF2B5EF4-FFF2-40B4-BE49-F238E27FC236}">
                  <a16:creationId xmlns:a16="http://schemas.microsoft.com/office/drawing/2014/main" id="{C1F9BC18-EF20-D7C9-C048-731D6545A542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41;p17">
              <a:extLst>
                <a:ext uri="{FF2B5EF4-FFF2-40B4-BE49-F238E27FC236}">
                  <a16:creationId xmlns:a16="http://schemas.microsoft.com/office/drawing/2014/main" id="{AB05996E-2771-1177-8974-FCB7218BA27A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42;p17">
              <a:extLst>
                <a:ext uri="{FF2B5EF4-FFF2-40B4-BE49-F238E27FC236}">
                  <a16:creationId xmlns:a16="http://schemas.microsoft.com/office/drawing/2014/main" id="{496787C5-648E-5FEF-ABC6-022CF670BAFA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43;p17">
              <a:extLst>
                <a:ext uri="{FF2B5EF4-FFF2-40B4-BE49-F238E27FC236}">
                  <a16:creationId xmlns:a16="http://schemas.microsoft.com/office/drawing/2014/main" id="{4046B040-AE11-4987-98F0-0FA9672ACA9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44;p17">
              <a:extLst>
                <a:ext uri="{FF2B5EF4-FFF2-40B4-BE49-F238E27FC236}">
                  <a16:creationId xmlns:a16="http://schemas.microsoft.com/office/drawing/2014/main" id="{E0425BA5-9C82-2E55-7404-C9124CC0488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45;p17">
              <a:extLst>
                <a:ext uri="{FF2B5EF4-FFF2-40B4-BE49-F238E27FC236}">
                  <a16:creationId xmlns:a16="http://schemas.microsoft.com/office/drawing/2014/main" id="{9F75667C-DE6C-9796-D8A9-566BB2991DAC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46;p17">
              <a:extLst>
                <a:ext uri="{FF2B5EF4-FFF2-40B4-BE49-F238E27FC236}">
                  <a16:creationId xmlns:a16="http://schemas.microsoft.com/office/drawing/2014/main" id="{2D1DBDF4-818B-921A-99CE-7BBB6181A8A8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47;p17">
              <a:extLst>
                <a:ext uri="{FF2B5EF4-FFF2-40B4-BE49-F238E27FC236}">
                  <a16:creationId xmlns:a16="http://schemas.microsoft.com/office/drawing/2014/main" id="{28472674-A86A-2CE7-4949-AD48E6AB69F0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48;p17">
              <a:extLst>
                <a:ext uri="{FF2B5EF4-FFF2-40B4-BE49-F238E27FC236}">
                  <a16:creationId xmlns:a16="http://schemas.microsoft.com/office/drawing/2014/main" id="{EEDA3485-7850-83C9-105E-0B5590927BE5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49;p17">
              <a:extLst>
                <a:ext uri="{FF2B5EF4-FFF2-40B4-BE49-F238E27FC236}">
                  <a16:creationId xmlns:a16="http://schemas.microsoft.com/office/drawing/2014/main" id="{C7A87DA7-3699-3924-5388-546BD8DC40D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50;p17">
              <a:extLst>
                <a:ext uri="{FF2B5EF4-FFF2-40B4-BE49-F238E27FC236}">
                  <a16:creationId xmlns:a16="http://schemas.microsoft.com/office/drawing/2014/main" id="{444D22BA-5793-CB9A-CBE1-738F3FC9D4E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51;p17">
              <a:extLst>
                <a:ext uri="{FF2B5EF4-FFF2-40B4-BE49-F238E27FC236}">
                  <a16:creationId xmlns:a16="http://schemas.microsoft.com/office/drawing/2014/main" id="{D4638A1D-6EAF-B471-33BA-027ADBA2924A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52;p17">
              <a:extLst>
                <a:ext uri="{FF2B5EF4-FFF2-40B4-BE49-F238E27FC236}">
                  <a16:creationId xmlns:a16="http://schemas.microsoft.com/office/drawing/2014/main" id="{9DC72D44-DCAB-A6C9-53E4-9660AD316FF1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53;p17">
              <a:extLst>
                <a:ext uri="{FF2B5EF4-FFF2-40B4-BE49-F238E27FC236}">
                  <a16:creationId xmlns:a16="http://schemas.microsoft.com/office/drawing/2014/main" id="{A7A7BFF7-E546-2294-7655-2ADF227A1E82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54;p17">
              <a:extLst>
                <a:ext uri="{FF2B5EF4-FFF2-40B4-BE49-F238E27FC236}">
                  <a16:creationId xmlns:a16="http://schemas.microsoft.com/office/drawing/2014/main" id="{13A2EF2B-34DC-4B8C-DDBF-AE6948842DA8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55;p17">
              <a:extLst>
                <a:ext uri="{FF2B5EF4-FFF2-40B4-BE49-F238E27FC236}">
                  <a16:creationId xmlns:a16="http://schemas.microsoft.com/office/drawing/2014/main" id="{E071C836-C3DA-C1F1-FE8B-E9D44F762F2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56;p17">
              <a:extLst>
                <a:ext uri="{FF2B5EF4-FFF2-40B4-BE49-F238E27FC236}">
                  <a16:creationId xmlns:a16="http://schemas.microsoft.com/office/drawing/2014/main" id="{21F78FBA-5B79-9BD9-2D82-599D8047CA6A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57;p17">
              <a:extLst>
                <a:ext uri="{FF2B5EF4-FFF2-40B4-BE49-F238E27FC236}">
                  <a16:creationId xmlns:a16="http://schemas.microsoft.com/office/drawing/2014/main" id="{F98A2BB7-F930-31C0-5F55-3CEB9D4BCE7C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58;p17">
              <a:extLst>
                <a:ext uri="{FF2B5EF4-FFF2-40B4-BE49-F238E27FC236}">
                  <a16:creationId xmlns:a16="http://schemas.microsoft.com/office/drawing/2014/main" id="{12E3610F-C202-6413-78CB-8FC153455A48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59;p17">
              <a:extLst>
                <a:ext uri="{FF2B5EF4-FFF2-40B4-BE49-F238E27FC236}">
                  <a16:creationId xmlns:a16="http://schemas.microsoft.com/office/drawing/2014/main" id="{1E4BD1C7-67DF-FD55-E568-890CB4B45E97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60;p17">
              <a:extLst>
                <a:ext uri="{FF2B5EF4-FFF2-40B4-BE49-F238E27FC236}">
                  <a16:creationId xmlns:a16="http://schemas.microsoft.com/office/drawing/2014/main" id="{AEDDCB6C-360E-02D8-F8FD-CD8D2254000F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61;p17">
              <a:extLst>
                <a:ext uri="{FF2B5EF4-FFF2-40B4-BE49-F238E27FC236}">
                  <a16:creationId xmlns:a16="http://schemas.microsoft.com/office/drawing/2014/main" id="{5EF0474B-6A89-57E5-F7F5-EDD2CA390DF2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62;p17">
              <a:extLst>
                <a:ext uri="{FF2B5EF4-FFF2-40B4-BE49-F238E27FC236}">
                  <a16:creationId xmlns:a16="http://schemas.microsoft.com/office/drawing/2014/main" id="{D426E25F-2539-0379-D6B2-694DC879E2D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63;p17">
              <a:extLst>
                <a:ext uri="{FF2B5EF4-FFF2-40B4-BE49-F238E27FC236}">
                  <a16:creationId xmlns:a16="http://schemas.microsoft.com/office/drawing/2014/main" id="{5C11A92A-3873-B8B7-DB42-31AB1C8DC186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64;p17">
              <a:extLst>
                <a:ext uri="{FF2B5EF4-FFF2-40B4-BE49-F238E27FC236}">
                  <a16:creationId xmlns:a16="http://schemas.microsoft.com/office/drawing/2014/main" id="{C0EB294E-FAA9-895F-9269-C486FBBDD715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65;p17">
              <a:extLst>
                <a:ext uri="{FF2B5EF4-FFF2-40B4-BE49-F238E27FC236}">
                  <a16:creationId xmlns:a16="http://schemas.microsoft.com/office/drawing/2014/main" id="{6E4CB5F3-6C5B-A919-44EC-36EE960D35AC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66;p17">
              <a:extLst>
                <a:ext uri="{FF2B5EF4-FFF2-40B4-BE49-F238E27FC236}">
                  <a16:creationId xmlns:a16="http://schemas.microsoft.com/office/drawing/2014/main" id="{59FA53F7-2CE5-94EA-F16E-728E88D0C11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67;p17">
              <a:extLst>
                <a:ext uri="{FF2B5EF4-FFF2-40B4-BE49-F238E27FC236}">
                  <a16:creationId xmlns:a16="http://schemas.microsoft.com/office/drawing/2014/main" id="{CF522326-2E44-6D6B-227E-7B8AF91D665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68;p17">
              <a:extLst>
                <a:ext uri="{FF2B5EF4-FFF2-40B4-BE49-F238E27FC236}">
                  <a16:creationId xmlns:a16="http://schemas.microsoft.com/office/drawing/2014/main" id="{28EC6C95-249A-533B-64F3-71107CE5D4A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69;p17">
              <a:extLst>
                <a:ext uri="{FF2B5EF4-FFF2-40B4-BE49-F238E27FC236}">
                  <a16:creationId xmlns:a16="http://schemas.microsoft.com/office/drawing/2014/main" id="{54B2CCEA-C2FC-D999-ABDE-20DB8FB72942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70;p17">
              <a:extLst>
                <a:ext uri="{FF2B5EF4-FFF2-40B4-BE49-F238E27FC236}">
                  <a16:creationId xmlns:a16="http://schemas.microsoft.com/office/drawing/2014/main" id="{A2E87700-F55F-6AB4-B225-A8FD9718D0E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71;p17">
              <a:extLst>
                <a:ext uri="{FF2B5EF4-FFF2-40B4-BE49-F238E27FC236}">
                  <a16:creationId xmlns:a16="http://schemas.microsoft.com/office/drawing/2014/main" id="{57C49E64-7BB2-7753-4CC6-00CE33E5E3C6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72;p17">
              <a:extLst>
                <a:ext uri="{FF2B5EF4-FFF2-40B4-BE49-F238E27FC236}">
                  <a16:creationId xmlns:a16="http://schemas.microsoft.com/office/drawing/2014/main" id="{52E5AC3B-020A-085A-6820-60A499B96E5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73;p17">
              <a:extLst>
                <a:ext uri="{FF2B5EF4-FFF2-40B4-BE49-F238E27FC236}">
                  <a16:creationId xmlns:a16="http://schemas.microsoft.com/office/drawing/2014/main" id="{FCB313AA-8454-1D28-1FED-B2DB3E3AD8B9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74;p17">
              <a:extLst>
                <a:ext uri="{FF2B5EF4-FFF2-40B4-BE49-F238E27FC236}">
                  <a16:creationId xmlns:a16="http://schemas.microsoft.com/office/drawing/2014/main" id="{191BCB50-E851-7C58-3E37-8CB784A38B17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75;p17">
              <a:extLst>
                <a:ext uri="{FF2B5EF4-FFF2-40B4-BE49-F238E27FC236}">
                  <a16:creationId xmlns:a16="http://schemas.microsoft.com/office/drawing/2014/main" id="{B0892702-1995-B3FB-1EB0-4503B3D507C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76;p17">
              <a:extLst>
                <a:ext uri="{FF2B5EF4-FFF2-40B4-BE49-F238E27FC236}">
                  <a16:creationId xmlns:a16="http://schemas.microsoft.com/office/drawing/2014/main" id="{141D9C03-2463-94F7-4565-C47163CF23D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477;p17">
              <a:extLst>
                <a:ext uri="{FF2B5EF4-FFF2-40B4-BE49-F238E27FC236}">
                  <a16:creationId xmlns:a16="http://schemas.microsoft.com/office/drawing/2014/main" id="{6B24C34E-B805-0608-D3EE-A56D750C6F2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20" name="Google Shape;478;p17">
                <a:extLst>
                  <a:ext uri="{FF2B5EF4-FFF2-40B4-BE49-F238E27FC236}">
                    <a16:creationId xmlns:a16="http://schemas.microsoft.com/office/drawing/2014/main" id="{B612BC2D-9DEE-ABB7-0F55-335701BA9F06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79;p17">
                <a:extLst>
                  <a:ext uri="{FF2B5EF4-FFF2-40B4-BE49-F238E27FC236}">
                    <a16:creationId xmlns:a16="http://schemas.microsoft.com/office/drawing/2014/main" id="{C4EC48F5-91C5-C94E-3674-3DF32D06053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101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28A4E7D3-87DA-EB8A-4A9C-1D4A11564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720;p34">
            <a:extLst>
              <a:ext uri="{FF2B5EF4-FFF2-40B4-BE49-F238E27FC236}">
                <a16:creationId xmlns:a16="http://schemas.microsoft.com/office/drawing/2014/main" id="{5356104F-97F6-7388-E5FE-5C93E7E089B8}"/>
              </a:ext>
            </a:extLst>
          </p:cNvPr>
          <p:cNvGrpSpPr/>
          <p:nvPr/>
        </p:nvGrpSpPr>
        <p:grpSpPr>
          <a:xfrm>
            <a:off x="2674370" y="2189788"/>
            <a:ext cx="3726503" cy="2784600"/>
            <a:chOff x="2429225" y="2089513"/>
            <a:chExt cx="4142400" cy="2784600"/>
          </a:xfrm>
        </p:grpSpPr>
        <p:sp>
          <p:nvSpPr>
            <p:cNvPr id="223" name="Google Shape;2721;p34">
              <a:extLst>
                <a:ext uri="{FF2B5EF4-FFF2-40B4-BE49-F238E27FC236}">
                  <a16:creationId xmlns:a16="http://schemas.microsoft.com/office/drawing/2014/main" id="{02C6758B-46AD-1DAD-406B-093AA34775E7}"/>
                </a:ext>
              </a:extLst>
            </p:cNvPr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722;p34">
              <a:extLst>
                <a:ext uri="{FF2B5EF4-FFF2-40B4-BE49-F238E27FC236}">
                  <a16:creationId xmlns:a16="http://schemas.microsoft.com/office/drawing/2014/main" id="{2DA6D431-2595-F244-4ECC-06608D522B2B}"/>
                </a:ext>
              </a:extLst>
            </p:cNvPr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66019990-6BA7-C5A2-F8D9-FBE9A8D13864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7284C27A-9B00-A71B-8B3F-7E9A2E8D9AA0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5391D56-1FBF-AD98-C4F4-28FA53AC07BE}"/>
              </a:ext>
            </a:extLst>
          </p:cNvPr>
          <p:cNvSpPr/>
          <p:nvPr/>
        </p:nvSpPr>
        <p:spPr>
          <a:xfrm>
            <a:off x="-11173" y="-3247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9809E904-0CFE-F2C0-A8F6-30CF25423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" y="50172"/>
            <a:ext cx="458963" cy="458963"/>
          </a:xfrm>
          <a:prstGeom prst="rect">
            <a:avLst/>
          </a:prstGeom>
        </p:spPr>
      </p:pic>
      <p:sp>
        <p:nvSpPr>
          <p:cNvPr id="63" name="Google Shape;3907;p43">
            <a:extLst>
              <a:ext uri="{FF2B5EF4-FFF2-40B4-BE49-F238E27FC236}">
                <a16:creationId xmlns:a16="http://schemas.microsoft.com/office/drawing/2014/main" id="{8355E1C9-6FA4-A4C3-8E6A-AA13D72AB57C}"/>
              </a:ext>
            </a:extLst>
          </p:cNvPr>
          <p:cNvSpPr txBox="1"/>
          <p:nvPr/>
        </p:nvSpPr>
        <p:spPr>
          <a:xfrm>
            <a:off x="631446" y="248905"/>
            <a:ext cx="2599892" cy="485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Transaction Testing</a:t>
            </a:r>
            <a:endParaRPr sz="24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" name="Google Shape;2724;p34">
            <a:extLst>
              <a:ext uri="{FF2B5EF4-FFF2-40B4-BE49-F238E27FC236}">
                <a16:creationId xmlns:a16="http://schemas.microsoft.com/office/drawing/2014/main" id="{8F20046F-B0C2-A3B6-D942-ED26D75B9A92}"/>
              </a:ext>
            </a:extLst>
          </p:cNvPr>
          <p:cNvGrpSpPr/>
          <p:nvPr/>
        </p:nvGrpSpPr>
        <p:grpSpPr>
          <a:xfrm>
            <a:off x="3953384" y="2495670"/>
            <a:ext cx="1168476" cy="1349145"/>
            <a:chOff x="3669150" y="1828675"/>
            <a:chExt cx="1805712" cy="2084909"/>
          </a:xfrm>
        </p:grpSpPr>
        <p:sp>
          <p:nvSpPr>
            <p:cNvPr id="4" name="Google Shape;2725;p34">
              <a:extLst>
                <a:ext uri="{FF2B5EF4-FFF2-40B4-BE49-F238E27FC236}">
                  <a16:creationId xmlns:a16="http://schemas.microsoft.com/office/drawing/2014/main" id="{4D2576A0-C4B1-3672-D6AD-B9D0622F631D}"/>
                </a:ext>
              </a:extLst>
            </p:cNvPr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26;p34">
              <a:extLst>
                <a:ext uri="{FF2B5EF4-FFF2-40B4-BE49-F238E27FC236}">
                  <a16:creationId xmlns:a16="http://schemas.microsoft.com/office/drawing/2014/main" id="{E6B3070D-DF3B-F7C5-2E73-52288B2970BE}"/>
                </a:ext>
              </a:extLst>
            </p:cNvPr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27;p34">
              <a:extLst>
                <a:ext uri="{FF2B5EF4-FFF2-40B4-BE49-F238E27FC236}">
                  <a16:creationId xmlns:a16="http://schemas.microsoft.com/office/drawing/2014/main" id="{23BFBB4F-2848-79DA-72EE-D458280ADE52}"/>
                </a:ext>
              </a:extLst>
            </p:cNvPr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28;p34">
              <a:extLst>
                <a:ext uri="{FF2B5EF4-FFF2-40B4-BE49-F238E27FC236}">
                  <a16:creationId xmlns:a16="http://schemas.microsoft.com/office/drawing/2014/main" id="{B6A7A51E-2703-A21A-469F-31CEBBED1221}"/>
                </a:ext>
              </a:extLst>
            </p:cNvPr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29;p34">
              <a:extLst>
                <a:ext uri="{FF2B5EF4-FFF2-40B4-BE49-F238E27FC236}">
                  <a16:creationId xmlns:a16="http://schemas.microsoft.com/office/drawing/2014/main" id="{2A27EEBB-5EC4-257A-58C6-CB86BEFA1145}"/>
                </a:ext>
              </a:extLst>
            </p:cNvPr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30;p34">
              <a:extLst>
                <a:ext uri="{FF2B5EF4-FFF2-40B4-BE49-F238E27FC236}">
                  <a16:creationId xmlns:a16="http://schemas.microsoft.com/office/drawing/2014/main" id="{D16D3BE4-7F8E-0487-F613-D7849E45E18D}"/>
                </a:ext>
              </a:extLst>
            </p:cNvPr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31;p34">
              <a:extLst>
                <a:ext uri="{FF2B5EF4-FFF2-40B4-BE49-F238E27FC236}">
                  <a16:creationId xmlns:a16="http://schemas.microsoft.com/office/drawing/2014/main" id="{A9DABBC0-4F67-645C-AB6E-BD1C6DD4DD62}"/>
                </a:ext>
              </a:extLst>
            </p:cNvPr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32;p34">
              <a:extLst>
                <a:ext uri="{FF2B5EF4-FFF2-40B4-BE49-F238E27FC236}">
                  <a16:creationId xmlns:a16="http://schemas.microsoft.com/office/drawing/2014/main" id="{AB6787CF-F47F-A832-5058-D5A91BB68DD4}"/>
                </a:ext>
              </a:extLst>
            </p:cNvPr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33;p34">
              <a:extLst>
                <a:ext uri="{FF2B5EF4-FFF2-40B4-BE49-F238E27FC236}">
                  <a16:creationId xmlns:a16="http://schemas.microsoft.com/office/drawing/2014/main" id="{3889BDFE-BC95-DFDA-DB4A-C79EC38C6E69}"/>
                </a:ext>
              </a:extLst>
            </p:cNvPr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34;p34">
              <a:extLst>
                <a:ext uri="{FF2B5EF4-FFF2-40B4-BE49-F238E27FC236}">
                  <a16:creationId xmlns:a16="http://schemas.microsoft.com/office/drawing/2014/main" id="{E175839F-9D43-8ED5-26E7-C37B72464F76}"/>
                </a:ext>
              </a:extLst>
            </p:cNvPr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35;p34">
              <a:extLst>
                <a:ext uri="{FF2B5EF4-FFF2-40B4-BE49-F238E27FC236}">
                  <a16:creationId xmlns:a16="http://schemas.microsoft.com/office/drawing/2014/main" id="{A002A4C3-19AF-DADE-F0CE-277D0109CC6B}"/>
                </a:ext>
              </a:extLst>
            </p:cNvPr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36;p34">
              <a:extLst>
                <a:ext uri="{FF2B5EF4-FFF2-40B4-BE49-F238E27FC236}">
                  <a16:creationId xmlns:a16="http://schemas.microsoft.com/office/drawing/2014/main" id="{3CAFE25B-4BD5-73F1-E0AE-3EFE6E712D37}"/>
                </a:ext>
              </a:extLst>
            </p:cNvPr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37;p34">
              <a:extLst>
                <a:ext uri="{FF2B5EF4-FFF2-40B4-BE49-F238E27FC236}">
                  <a16:creationId xmlns:a16="http://schemas.microsoft.com/office/drawing/2014/main" id="{F5E551AA-F18E-2BC3-A51C-1649AAC72D33}"/>
                </a:ext>
              </a:extLst>
            </p:cNvPr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38;p34">
              <a:extLst>
                <a:ext uri="{FF2B5EF4-FFF2-40B4-BE49-F238E27FC236}">
                  <a16:creationId xmlns:a16="http://schemas.microsoft.com/office/drawing/2014/main" id="{BB2B6836-6380-F574-629D-1C364F5EDAC8}"/>
                </a:ext>
              </a:extLst>
            </p:cNvPr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39;p34">
              <a:extLst>
                <a:ext uri="{FF2B5EF4-FFF2-40B4-BE49-F238E27FC236}">
                  <a16:creationId xmlns:a16="http://schemas.microsoft.com/office/drawing/2014/main" id="{21E1B39E-55E6-D999-6C73-CCC309C076C2}"/>
                </a:ext>
              </a:extLst>
            </p:cNvPr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40;p34">
              <a:extLst>
                <a:ext uri="{FF2B5EF4-FFF2-40B4-BE49-F238E27FC236}">
                  <a16:creationId xmlns:a16="http://schemas.microsoft.com/office/drawing/2014/main" id="{3C7D5F7A-9413-DCD1-839E-D72880DD6927}"/>
                </a:ext>
              </a:extLst>
            </p:cNvPr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41;p34">
              <a:extLst>
                <a:ext uri="{FF2B5EF4-FFF2-40B4-BE49-F238E27FC236}">
                  <a16:creationId xmlns:a16="http://schemas.microsoft.com/office/drawing/2014/main" id="{2D1A0D22-76E9-8E95-80AE-B02FC9F3A3C0}"/>
                </a:ext>
              </a:extLst>
            </p:cNvPr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42;p34">
              <a:extLst>
                <a:ext uri="{FF2B5EF4-FFF2-40B4-BE49-F238E27FC236}">
                  <a16:creationId xmlns:a16="http://schemas.microsoft.com/office/drawing/2014/main" id="{97EFD438-52B4-F606-DEDB-28191BDA4EDB}"/>
                </a:ext>
              </a:extLst>
            </p:cNvPr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43;p34">
              <a:extLst>
                <a:ext uri="{FF2B5EF4-FFF2-40B4-BE49-F238E27FC236}">
                  <a16:creationId xmlns:a16="http://schemas.microsoft.com/office/drawing/2014/main" id="{4C22D261-9FAD-C099-40FF-A61B2DD4DE41}"/>
                </a:ext>
              </a:extLst>
            </p:cNvPr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44;p34">
              <a:extLst>
                <a:ext uri="{FF2B5EF4-FFF2-40B4-BE49-F238E27FC236}">
                  <a16:creationId xmlns:a16="http://schemas.microsoft.com/office/drawing/2014/main" id="{D990480B-084E-A849-9095-4F73447469B0}"/>
                </a:ext>
              </a:extLst>
            </p:cNvPr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45;p34">
              <a:extLst>
                <a:ext uri="{FF2B5EF4-FFF2-40B4-BE49-F238E27FC236}">
                  <a16:creationId xmlns:a16="http://schemas.microsoft.com/office/drawing/2014/main" id="{50D97488-635A-CEAF-97D8-56EC663B22B1}"/>
                </a:ext>
              </a:extLst>
            </p:cNvPr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46;p34">
              <a:extLst>
                <a:ext uri="{FF2B5EF4-FFF2-40B4-BE49-F238E27FC236}">
                  <a16:creationId xmlns:a16="http://schemas.microsoft.com/office/drawing/2014/main" id="{91FA3E3E-17AE-05D7-2B96-6F028AA007E1}"/>
                </a:ext>
              </a:extLst>
            </p:cNvPr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47;p34">
              <a:extLst>
                <a:ext uri="{FF2B5EF4-FFF2-40B4-BE49-F238E27FC236}">
                  <a16:creationId xmlns:a16="http://schemas.microsoft.com/office/drawing/2014/main" id="{AC5BEF32-178F-F32A-EA74-E8FEA62D03F6}"/>
                </a:ext>
              </a:extLst>
            </p:cNvPr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48;p34">
              <a:extLst>
                <a:ext uri="{FF2B5EF4-FFF2-40B4-BE49-F238E27FC236}">
                  <a16:creationId xmlns:a16="http://schemas.microsoft.com/office/drawing/2014/main" id="{AED91ADE-0844-11CB-A5C2-38A1338319FE}"/>
                </a:ext>
              </a:extLst>
            </p:cNvPr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49;p34">
              <a:extLst>
                <a:ext uri="{FF2B5EF4-FFF2-40B4-BE49-F238E27FC236}">
                  <a16:creationId xmlns:a16="http://schemas.microsoft.com/office/drawing/2014/main" id="{EE7F4993-7830-9F18-CD3E-7D4A746B714B}"/>
                </a:ext>
              </a:extLst>
            </p:cNvPr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50;p34">
              <a:extLst>
                <a:ext uri="{FF2B5EF4-FFF2-40B4-BE49-F238E27FC236}">
                  <a16:creationId xmlns:a16="http://schemas.microsoft.com/office/drawing/2014/main" id="{529E9CA7-BBAD-90F6-7E06-D569D9331AE2}"/>
                </a:ext>
              </a:extLst>
            </p:cNvPr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51;p34">
              <a:extLst>
                <a:ext uri="{FF2B5EF4-FFF2-40B4-BE49-F238E27FC236}">
                  <a16:creationId xmlns:a16="http://schemas.microsoft.com/office/drawing/2014/main" id="{993CCA25-A0C7-79AC-DA8E-CA1427518E2B}"/>
                </a:ext>
              </a:extLst>
            </p:cNvPr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52;p34">
              <a:extLst>
                <a:ext uri="{FF2B5EF4-FFF2-40B4-BE49-F238E27FC236}">
                  <a16:creationId xmlns:a16="http://schemas.microsoft.com/office/drawing/2014/main" id="{9DC9E7C7-412A-3F51-CA62-8D8306F6D0FF}"/>
                </a:ext>
              </a:extLst>
            </p:cNvPr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53;p34">
              <a:extLst>
                <a:ext uri="{FF2B5EF4-FFF2-40B4-BE49-F238E27FC236}">
                  <a16:creationId xmlns:a16="http://schemas.microsoft.com/office/drawing/2014/main" id="{083A5714-29AC-201B-E9E5-41DA61488D38}"/>
                </a:ext>
              </a:extLst>
            </p:cNvPr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54;p34">
              <a:extLst>
                <a:ext uri="{FF2B5EF4-FFF2-40B4-BE49-F238E27FC236}">
                  <a16:creationId xmlns:a16="http://schemas.microsoft.com/office/drawing/2014/main" id="{2287D254-1E52-A9BF-41F6-365BC231713B}"/>
                </a:ext>
              </a:extLst>
            </p:cNvPr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55;p34">
              <a:extLst>
                <a:ext uri="{FF2B5EF4-FFF2-40B4-BE49-F238E27FC236}">
                  <a16:creationId xmlns:a16="http://schemas.microsoft.com/office/drawing/2014/main" id="{DE40CAE1-C368-EA68-DD47-83D3AED9C6EA}"/>
                </a:ext>
              </a:extLst>
            </p:cNvPr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56;p34">
              <a:extLst>
                <a:ext uri="{FF2B5EF4-FFF2-40B4-BE49-F238E27FC236}">
                  <a16:creationId xmlns:a16="http://schemas.microsoft.com/office/drawing/2014/main" id="{08B4E01B-E993-A521-7876-A23C9E44BC48}"/>
                </a:ext>
              </a:extLst>
            </p:cNvPr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57;p34">
              <a:extLst>
                <a:ext uri="{FF2B5EF4-FFF2-40B4-BE49-F238E27FC236}">
                  <a16:creationId xmlns:a16="http://schemas.microsoft.com/office/drawing/2014/main" id="{15ACDD95-D704-D7C4-D40D-84B518FFA753}"/>
                </a:ext>
              </a:extLst>
            </p:cNvPr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58;p34">
              <a:extLst>
                <a:ext uri="{FF2B5EF4-FFF2-40B4-BE49-F238E27FC236}">
                  <a16:creationId xmlns:a16="http://schemas.microsoft.com/office/drawing/2014/main" id="{03371621-23BD-68E7-B8B0-2DC46B6D6FFC}"/>
                </a:ext>
              </a:extLst>
            </p:cNvPr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59;p34">
              <a:extLst>
                <a:ext uri="{FF2B5EF4-FFF2-40B4-BE49-F238E27FC236}">
                  <a16:creationId xmlns:a16="http://schemas.microsoft.com/office/drawing/2014/main" id="{A3E05B2D-720B-1C0B-B3D7-A5540A210549}"/>
                </a:ext>
              </a:extLst>
            </p:cNvPr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60;p34">
              <a:extLst>
                <a:ext uri="{FF2B5EF4-FFF2-40B4-BE49-F238E27FC236}">
                  <a16:creationId xmlns:a16="http://schemas.microsoft.com/office/drawing/2014/main" id="{5C2A8503-7FBC-A1BA-D5A8-E54AA0DFA30A}"/>
                </a:ext>
              </a:extLst>
            </p:cNvPr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61;p34">
              <a:extLst>
                <a:ext uri="{FF2B5EF4-FFF2-40B4-BE49-F238E27FC236}">
                  <a16:creationId xmlns:a16="http://schemas.microsoft.com/office/drawing/2014/main" id="{96943846-60D8-B279-865E-97CB8B51D4F5}"/>
                </a:ext>
              </a:extLst>
            </p:cNvPr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62;p34">
              <a:extLst>
                <a:ext uri="{FF2B5EF4-FFF2-40B4-BE49-F238E27FC236}">
                  <a16:creationId xmlns:a16="http://schemas.microsoft.com/office/drawing/2014/main" id="{334138E3-7ED0-F534-C74D-5282CD9BC42F}"/>
                </a:ext>
              </a:extLst>
            </p:cNvPr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63;p34">
              <a:extLst>
                <a:ext uri="{FF2B5EF4-FFF2-40B4-BE49-F238E27FC236}">
                  <a16:creationId xmlns:a16="http://schemas.microsoft.com/office/drawing/2014/main" id="{E9BE9EEA-2594-D665-9D29-21D8D1602C7D}"/>
                </a:ext>
              </a:extLst>
            </p:cNvPr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64;p34">
              <a:extLst>
                <a:ext uri="{FF2B5EF4-FFF2-40B4-BE49-F238E27FC236}">
                  <a16:creationId xmlns:a16="http://schemas.microsoft.com/office/drawing/2014/main" id="{29661FFE-7B4A-19F4-E3EB-2F8A6C8FA0C8}"/>
                </a:ext>
              </a:extLst>
            </p:cNvPr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65;p34">
              <a:extLst>
                <a:ext uri="{FF2B5EF4-FFF2-40B4-BE49-F238E27FC236}">
                  <a16:creationId xmlns:a16="http://schemas.microsoft.com/office/drawing/2014/main" id="{5656398D-1158-76E7-481E-4E24E2A0D029}"/>
                </a:ext>
              </a:extLst>
            </p:cNvPr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66;p34">
              <a:extLst>
                <a:ext uri="{FF2B5EF4-FFF2-40B4-BE49-F238E27FC236}">
                  <a16:creationId xmlns:a16="http://schemas.microsoft.com/office/drawing/2014/main" id="{50984C9E-4410-525D-1DC6-71EFAA3DA3A0}"/>
                </a:ext>
              </a:extLst>
            </p:cNvPr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67;p34">
              <a:extLst>
                <a:ext uri="{FF2B5EF4-FFF2-40B4-BE49-F238E27FC236}">
                  <a16:creationId xmlns:a16="http://schemas.microsoft.com/office/drawing/2014/main" id="{64E0C44A-B0F2-B8E5-397D-B0C9557B15BF}"/>
                </a:ext>
              </a:extLst>
            </p:cNvPr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68;p34">
              <a:extLst>
                <a:ext uri="{FF2B5EF4-FFF2-40B4-BE49-F238E27FC236}">
                  <a16:creationId xmlns:a16="http://schemas.microsoft.com/office/drawing/2014/main" id="{2B14291B-8FCF-3553-99C2-0B3DD1468C8E}"/>
                </a:ext>
              </a:extLst>
            </p:cNvPr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69;p34">
              <a:extLst>
                <a:ext uri="{FF2B5EF4-FFF2-40B4-BE49-F238E27FC236}">
                  <a16:creationId xmlns:a16="http://schemas.microsoft.com/office/drawing/2014/main" id="{687321AC-254C-6482-C449-5B91E73CC75F}"/>
                </a:ext>
              </a:extLst>
            </p:cNvPr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70;p34">
              <a:extLst>
                <a:ext uri="{FF2B5EF4-FFF2-40B4-BE49-F238E27FC236}">
                  <a16:creationId xmlns:a16="http://schemas.microsoft.com/office/drawing/2014/main" id="{D7AF1120-C1CA-47A0-1562-5E386AB06E01}"/>
                </a:ext>
              </a:extLst>
            </p:cNvPr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71;p34">
              <a:extLst>
                <a:ext uri="{FF2B5EF4-FFF2-40B4-BE49-F238E27FC236}">
                  <a16:creationId xmlns:a16="http://schemas.microsoft.com/office/drawing/2014/main" id="{C728DC9D-20FA-32A5-EF63-F23280E281CC}"/>
                </a:ext>
              </a:extLst>
            </p:cNvPr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72;p34">
              <a:extLst>
                <a:ext uri="{FF2B5EF4-FFF2-40B4-BE49-F238E27FC236}">
                  <a16:creationId xmlns:a16="http://schemas.microsoft.com/office/drawing/2014/main" id="{73B1074A-EC96-61D3-A261-8101D8B0357A}"/>
                </a:ext>
              </a:extLst>
            </p:cNvPr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73;p34">
              <a:extLst>
                <a:ext uri="{FF2B5EF4-FFF2-40B4-BE49-F238E27FC236}">
                  <a16:creationId xmlns:a16="http://schemas.microsoft.com/office/drawing/2014/main" id="{02A7770D-561E-45EC-25E9-DA32437A96C3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74;p34">
              <a:extLst>
                <a:ext uri="{FF2B5EF4-FFF2-40B4-BE49-F238E27FC236}">
                  <a16:creationId xmlns:a16="http://schemas.microsoft.com/office/drawing/2014/main" id="{2A0EF925-6505-D897-2BA1-33986EC6AEA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75;p34">
              <a:extLst>
                <a:ext uri="{FF2B5EF4-FFF2-40B4-BE49-F238E27FC236}">
                  <a16:creationId xmlns:a16="http://schemas.microsoft.com/office/drawing/2014/main" id="{EB300DB8-E75E-9774-0A68-97A397267989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76;p34">
              <a:extLst>
                <a:ext uri="{FF2B5EF4-FFF2-40B4-BE49-F238E27FC236}">
                  <a16:creationId xmlns:a16="http://schemas.microsoft.com/office/drawing/2014/main" id="{8F83101C-7B84-E1B1-9E96-4352A5F817CA}"/>
                </a:ext>
              </a:extLst>
            </p:cNvPr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77;p34">
              <a:extLst>
                <a:ext uri="{FF2B5EF4-FFF2-40B4-BE49-F238E27FC236}">
                  <a16:creationId xmlns:a16="http://schemas.microsoft.com/office/drawing/2014/main" id="{B2D6BFB6-4999-5BAD-4A18-B988E29F7EF4}"/>
                </a:ext>
              </a:extLst>
            </p:cNvPr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78;p34">
              <a:extLst>
                <a:ext uri="{FF2B5EF4-FFF2-40B4-BE49-F238E27FC236}">
                  <a16:creationId xmlns:a16="http://schemas.microsoft.com/office/drawing/2014/main" id="{54859B33-707B-6DDF-4389-474979528ECE}"/>
                </a:ext>
              </a:extLst>
            </p:cNvPr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79;p34">
              <a:extLst>
                <a:ext uri="{FF2B5EF4-FFF2-40B4-BE49-F238E27FC236}">
                  <a16:creationId xmlns:a16="http://schemas.microsoft.com/office/drawing/2014/main" id="{C5B3AC8A-772C-19AB-1DC6-CB7708002E6F}"/>
                </a:ext>
              </a:extLst>
            </p:cNvPr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80;p34">
              <a:extLst>
                <a:ext uri="{FF2B5EF4-FFF2-40B4-BE49-F238E27FC236}">
                  <a16:creationId xmlns:a16="http://schemas.microsoft.com/office/drawing/2014/main" id="{9E79536D-E8DE-D5F6-5804-8CB7F7687AC7}"/>
                </a:ext>
              </a:extLst>
            </p:cNvPr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81;p34">
              <a:extLst>
                <a:ext uri="{FF2B5EF4-FFF2-40B4-BE49-F238E27FC236}">
                  <a16:creationId xmlns:a16="http://schemas.microsoft.com/office/drawing/2014/main" id="{3775CA98-275D-6D2C-9A4F-EEBAEA1AB0BC}"/>
                </a:ext>
              </a:extLst>
            </p:cNvPr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2787;p34">
            <a:extLst>
              <a:ext uri="{FF2B5EF4-FFF2-40B4-BE49-F238E27FC236}">
                <a16:creationId xmlns:a16="http://schemas.microsoft.com/office/drawing/2014/main" id="{38E888F4-D5F2-755A-95C7-CAE03B6A23D2}"/>
              </a:ext>
            </a:extLst>
          </p:cNvPr>
          <p:cNvSpPr txBox="1"/>
          <p:nvPr/>
        </p:nvSpPr>
        <p:spPr>
          <a:xfrm>
            <a:off x="103128" y="2059826"/>
            <a:ext cx="2940403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mixed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 + INSERT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full commit/rollback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73" name="Google Shape;2790;p34">
            <a:extLst>
              <a:ext uri="{FF2B5EF4-FFF2-40B4-BE49-F238E27FC236}">
                <a16:creationId xmlns:a16="http://schemas.microsoft.com/office/drawing/2014/main" id="{E4E0D5B3-4F5A-86E7-2EAE-4419E4E51182}"/>
              </a:ext>
            </a:extLst>
          </p:cNvPr>
          <p:cNvSpPr txBox="1"/>
          <p:nvPr/>
        </p:nvSpPr>
        <p:spPr>
          <a:xfrm>
            <a:off x="6627678" y="3352801"/>
            <a:ext cx="2124435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rollback on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mid-transaction errors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76" name="Google Shape;2793;p34">
            <a:extLst>
              <a:ext uri="{FF2B5EF4-FFF2-40B4-BE49-F238E27FC236}">
                <a16:creationId xmlns:a16="http://schemas.microsoft.com/office/drawing/2014/main" id="{118D6F2B-02FA-A269-5307-414EDEA4D283}"/>
              </a:ext>
            </a:extLst>
          </p:cNvPr>
          <p:cNvSpPr txBox="1"/>
          <p:nvPr/>
        </p:nvSpPr>
        <p:spPr>
          <a:xfrm>
            <a:off x="3284833" y="1337901"/>
            <a:ext cx="2574333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transactions with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SELECT/UPDATE/DELETE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79" name="Google Shape;2796;p34">
            <a:extLst>
              <a:ext uri="{FF2B5EF4-FFF2-40B4-BE49-F238E27FC236}">
                <a16:creationId xmlns:a16="http://schemas.microsoft.com/office/drawing/2014/main" id="{6C77115B-FFD8-762A-A5D7-81D686B29224}"/>
              </a:ext>
            </a:extLst>
          </p:cNvPr>
          <p:cNvSpPr txBox="1"/>
          <p:nvPr/>
        </p:nvSpPr>
        <p:spPr>
          <a:xfrm>
            <a:off x="6045463" y="2059826"/>
            <a:ext cx="2596648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constraint violations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trigger rollback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82" name="Google Shape;2799;p34">
            <a:extLst>
              <a:ext uri="{FF2B5EF4-FFF2-40B4-BE49-F238E27FC236}">
                <a16:creationId xmlns:a16="http://schemas.microsoft.com/office/drawing/2014/main" id="{9E7673FC-D6B5-6396-F414-0886D3DE85CB}"/>
              </a:ext>
            </a:extLst>
          </p:cNvPr>
          <p:cNvSpPr txBox="1"/>
          <p:nvPr/>
        </p:nvSpPr>
        <p:spPr>
          <a:xfrm>
            <a:off x="103128" y="3352801"/>
            <a:ext cx="2272915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multiple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INSERTs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committed as one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86" name="Google Shape;2803;p34">
            <a:extLst>
              <a:ext uri="{FF2B5EF4-FFF2-40B4-BE49-F238E27FC236}">
                <a16:creationId xmlns:a16="http://schemas.microsoft.com/office/drawing/2014/main" id="{3E691CE9-35ED-58CF-B602-31B68D1E4C3F}"/>
              </a:ext>
            </a:extLst>
          </p:cNvPr>
          <p:cNvGrpSpPr/>
          <p:nvPr/>
        </p:nvGrpSpPr>
        <p:grpSpPr>
          <a:xfrm>
            <a:off x="2587065" y="3458502"/>
            <a:ext cx="192686" cy="222528"/>
            <a:chOff x="3669150" y="2223718"/>
            <a:chExt cx="436237" cy="503799"/>
          </a:xfrm>
        </p:grpSpPr>
        <p:sp>
          <p:nvSpPr>
            <p:cNvPr id="87" name="Google Shape;2804;p34">
              <a:extLst>
                <a:ext uri="{FF2B5EF4-FFF2-40B4-BE49-F238E27FC236}">
                  <a16:creationId xmlns:a16="http://schemas.microsoft.com/office/drawing/2014/main" id="{B0F450FC-EA06-E55D-B054-C490F0AEBE49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05;p34">
              <a:extLst>
                <a:ext uri="{FF2B5EF4-FFF2-40B4-BE49-F238E27FC236}">
                  <a16:creationId xmlns:a16="http://schemas.microsoft.com/office/drawing/2014/main" id="{C9F54964-0F2E-631C-F2FB-5BF4D402771D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06;p34">
              <a:extLst>
                <a:ext uri="{FF2B5EF4-FFF2-40B4-BE49-F238E27FC236}">
                  <a16:creationId xmlns:a16="http://schemas.microsoft.com/office/drawing/2014/main" id="{73790F51-F774-4558-6BB3-79DB32280674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2811;p34">
            <a:extLst>
              <a:ext uri="{FF2B5EF4-FFF2-40B4-BE49-F238E27FC236}">
                <a16:creationId xmlns:a16="http://schemas.microsoft.com/office/drawing/2014/main" id="{CE3879C9-261B-0681-D7A9-707D6A234999}"/>
              </a:ext>
            </a:extLst>
          </p:cNvPr>
          <p:cNvGrpSpPr/>
          <p:nvPr/>
        </p:nvGrpSpPr>
        <p:grpSpPr>
          <a:xfrm>
            <a:off x="3107492" y="2482154"/>
            <a:ext cx="192686" cy="222528"/>
            <a:chOff x="3669150" y="2223718"/>
            <a:chExt cx="436237" cy="503799"/>
          </a:xfrm>
        </p:grpSpPr>
        <p:sp>
          <p:nvSpPr>
            <p:cNvPr id="95" name="Google Shape;2812;p34">
              <a:extLst>
                <a:ext uri="{FF2B5EF4-FFF2-40B4-BE49-F238E27FC236}">
                  <a16:creationId xmlns:a16="http://schemas.microsoft.com/office/drawing/2014/main" id="{01CC2205-00FA-88BE-8A38-86D6073E2FE7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13;p34">
              <a:extLst>
                <a:ext uri="{FF2B5EF4-FFF2-40B4-BE49-F238E27FC236}">
                  <a16:creationId xmlns:a16="http://schemas.microsoft.com/office/drawing/2014/main" id="{F19D4EB1-9ADE-0AA9-C68E-BDFB71C4E44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14;p34">
              <a:extLst>
                <a:ext uri="{FF2B5EF4-FFF2-40B4-BE49-F238E27FC236}">
                  <a16:creationId xmlns:a16="http://schemas.microsoft.com/office/drawing/2014/main" id="{DFB10422-70EA-88AE-14CE-2FA8C3F37E6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2815;p34">
            <a:extLst>
              <a:ext uri="{FF2B5EF4-FFF2-40B4-BE49-F238E27FC236}">
                <a16:creationId xmlns:a16="http://schemas.microsoft.com/office/drawing/2014/main" id="{B87B7FAD-BE03-B87A-D90B-F2752DE82B6E}"/>
              </a:ext>
            </a:extLst>
          </p:cNvPr>
          <p:cNvGrpSpPr/>
          <p:nvPr/>
        </p:nvGrpSpPr>
        <p:grpSpPr>
          <a:xfrm>
            <a:off x="4448154" y="2074072"/>
            <a:ext cx="192686" cy="222528"/>
            <a:chOff x="3669150" y="2223718"/>
            <a:chExt cx="436237" cy="503799"/>
          </a:xfrm>
        </p:grpSpPr>
        <p:sp>
          <p:nvSpPr>
            <p:cNvPr id="99" name="Google Shape;2816;p34">
              <a:extLst>
                <a:ext uri="{FF2B5EF4-FFF2-40B4-BE49-F238E27FC236}">
                  <a16:creationId xmlns:a16="http://schemas.microsoft.com/office/drawing/2014/main" id="{12627E2C-F7BA-375F-7098-C818A78D29E1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17;p34">
              <a:extLst>
                <a:ext uri="{FF2B5EF4-FFF2-40B4-BE49-F238E27FC236}">
                  <a16:creationId xmlns:a16="http://schemas.microsoft.com/office/drawing/2014/main" id="{9C0A4491-2F43-869C-229E-07FC781B3FE1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18;p34">
              <a:extLst>
                <a:ext uri="{FF2B5EF4-FFF2-40B4-BE49-F238E27FC236}">
                  <a16:creationId xmlns:a16="http://schemas.microsoft.com/office/drawing/2014/main" id="{568781BF-F4A2-5A0D-07EB-806F5AF3760F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2819;p34">
            <a:extLst>
              <a:ext uri="{FF2B5EF4-FFF2-40B4-BE49-F238E27FC236}">
                <a16:creationId xmlns:a16="http://schemas.microsoft.com/office/drawing/2014/main" id="{B84E33C0-B898-0793-D5FD-D8AA892C3832}"/>
              </a:ext>
            </a:extLst>
          </p:cNvPr>
          <p:cNvGrpSpPr/>
          <p:nvPr/>
        </p:nvGrpSpPr>
        <p:grpSpPr>
          <a:xfrm>
            <a:off x="6315699" y="3424055"/>
            <a:ext cx="192686" cy="222528"/>
            <a:chOff x="3669150" y="2223718"/>
            <a:chExt cx="436237" cy="503799"/>
          </a:xfrm>
        </p:grpSpPr>
        <p:sp>
          <p:nvSpPr>
            <p:cNvPr id="103" name="Google Shape;2820;p34">
              <a:extLst>
                <a:ext uri="{FF2B5EF4-FFF2-40B4-BE49-F238E27FC236}">
                  <a16:creationId xmlns:a16="http://schemas.microsoft.com/office/drawing/2014/main" id="{38A7B3BC-2F11-8F4B-BD04-880ED9CF3DF4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21;p34">
              <a:extLst>
                <a:ext uri="{FF2B5EF4-FFF2-40B4-BE49-F238E27FC236}">
                  <a16:creationId xmlns:a16="http://schemas.microsoft.com/office/drawing/2014/main" id="{9334651D-B78D-BBCD-5788-FCF5661F4F3F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22;p34">
              <a:extLst>
                <a:ext uri="{FF2B5EF4-FFF2-40B4-BE49-F238E27FC236}">
                  <a16:creationId xmlns:a16="http://schemas.microsoft.com/office/drawing/2014/main" id="{864C8CA2-323A-96F6-0174-5C99B3FCA15F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2823;p34">
            <a:extLst>
              <a:ext uri="{FF2B5EF4-FFF2-40B4-BE49-F238E27FC236}">
                <a16:creationId xmlns:a16="http://schemas.microsoft.com/office/drawing/2014/main" id="{D1392245-8BF6-EAFE-11F5-8390439FBC2E}"/>
              </a:ext>
            </a:extLst>
          </p:cNvPr>
          <p:cNvGrpSpPr/>
          <p:nvPr/>
        </p:nvGrpSpPr>
        <p:grpSpPr>
          <a:xfrm>
            <a:off x="5764690" y="2472832"/>
            <a:ext cx="192686" cy="222528"/>
            <a:chOff x="3669150" y="2223718"/>
            <a:chExt cx="436237" cy="503799"/>
          </a:xfrm>
        </p:grpSpPr>
        <p:sp>
          <p:nvSpPr>
            <p:cNvPr id="107" name="Google Shape;2824;p34">
              <a:extLst>
                <a:ext uri="{FF2B5EF4-FFF2-40B4-BE49-F238E27FC236}">
                  <a16:creationId xmlns:a16="http://schemas.microsoft.com/office/drawing/2014/main" id="{C4B90A93-7191-54E0-9D25-F81241DA6309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25;p34">
              <a:extLst>
                <a:ext uri="{FF2B5EF4-FFF2-40B4-BE49-F238E27FC236}">
                  <a16:creationId xmlns:a16="http://schemas.microsoft.com/office/drawing/2014/main" id="{CA9C3078-F045-3547-5ED2-BA21C4F782DA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26;p34">
              <a:extLst>
                <a:ext uri="{FF2B5EF4-FFF2-40B4-BE49-F238E27FC236}">
                  <a16:creationId xmlns:a16="http://schemas.microsoft.com/office/drawing/2014/main" id="{61C0BF32-44AE-692D-70BA-1695D30D66EF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433;p17">
            <a:extLst>
              <a:ext uri="{FF2B5EF4-FFF2-40B4-BE49-F238E27FC236}">
                <a16:creationId xmlns:a16="http://schemas.microsoft.com/office/drawing/2014/main" id="{6B3B2EA6-5877-1219-6105-C20824932AA3}"/>
              </a:ext>
            </a:extLst>
          </p:cNvPr>
          <p:cNvGrpSpPr/>
          <p:nvPr/>
        </p:nvGrpSpPr>
        <p:grpSpPr>
          <a:xfrm>
            <a:off x="8682510" y="4577988"/>
            <a:ext cx="417901" cy="562224"/>
            <a:chOff x="3478424" y="1308364"/>
            <a:chExt cx="2187185" cy="2942536"/>
          </a:xfrm>
        </p:grpSpPr>
        <p:sp>
          <p:nvSpPr>
            <p:cNvPr id="111" name="Google Shape;434;p17">
              <a:extLst>
                <a:ext uri="{FF2B5EF4-FFF2-40B4-BE49-F238E27FC236}">
                  <a16:creationId xmlns:a16="http://schemas.microsoft.com/office/drawing/2014/main" id="{BE886D4F-08D7-6E77-107F-68E3C4E3960B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35;p17">
              <a:extLst>
                <a:ext uri="{FF2B5EF4-FFF2-40B4-BE49-F238E27FC236}">
                  <a16:creationId xmlns:a16="http://schemas.microsoft.com/office/drawing/2014/main" id="{732F3F2B-7CCD-E3BC-3D6B-15096736F25F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36;p17">
              <a:extLst>
                <a:ext uri="{FF2B5EF4-FFF2-40B4-BE49-F238E27FC236}">
                  <a16:creationId xmlns:a16="http://schemas.microsoft.com/office/drawing/2014/main" id="{696DBC20-677F-48CC-0F2F-92E9065BD471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37;p17">
              <a:extLst>
                <a:ext uri="{FF2B5EF4-FFF2-40B4-BE49-F238E27FC236}">
                  <a16:creationId xmlns:a16="http://schemas.microsoft.com/office/drawing/2014/main" id="{3AA18B45-AABC-FBBF-BFB2-2382C88469AA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38;p17">
              <a:extLst>
                <a:ext uri="{FF2B5EF4-FFF2-40B4-BE49-F238E27FC236}">
                  <a16:creationId xmlns:a16="http://schemas.microsoft.com/office/drawing/2014/main" id="{E827B281-F7C9-C17A-62F4-32CE9B249D9C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39;p17">
              <a:extLst>
                <a:ext uri="{FF2B5EF4-FFF2-40B4-BE49-F238E27FC236}">
                  <a16:creationId xmlns:a16="http://schemas.microsoft.com/office/drawing/2014/main" id="{8267FF04-4956-F83A-B26B-79E00817135E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40;p17">
              <a:extLst>
                <a:ext uri="{FF2B5EF4-FFF2-40B4-BE49-F238E27FC236}">
                  <a16:creationId xmlns:a16="http://schemas.microsoft.com/office/drawing/2014/main" id="{F7BE9234-E9D5-0DB0-3772-9358771E2ED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41;p17">
              <a:extLst>
                <a:ext uri="{FF2B5EF4-FFF2-40B4-BE49-F238E27FC236}">
                  <a16:creationId xmlns:a16="http://schemas.microsoft.com/office/drawing/2014/main" id="{8AF81F96-5AE9-7CFB-32F7-B44689C784C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42;p17">
              <a:extLst>
                <a:ext uri="{FF2B5EF4-FFF2-40B4-BE49-F238E27FC236}">
                  <a16:creationId xmlns:a16="http://schemas.microsoft.com/office/drawing/2014/main" id="{E670E791-867F-83D4-A5FA-E6293B8FAFDA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43;p17">
              <a:extLst>
                <a:ext uri="{FF2B5EF4-FFF2-40B4-BE49-F238E27FC236}">
                  <a16:creationId xmlns:a16="http://schemas.microsoft.com/office/drawing/2014/main" id="{86325A4F-1F51-5B9D-DA7D-AA2AB7CC1FC6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44;p17">
              <a:extLst>
                <a:ext uri="{FF2B5EF4-FFF2-40B4-BE49-F238E27FC236}">
                  <a16:creationId xmlns:a16="http://schemas.microsoft.com/office/drawing/2014/main" id="{06DE97A0-02CB-718C-5EF1-6962FD5DEA4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45;p17">
              <a:extLst>
                <a:ext uri="{FF2B5EF4-FFF2-40B4-BE49-F238E27FC236}">
                  <a16:creationId xmlns:a16="http://schemas.microsoft.com/office/drawing/2014/main" id="{8C621133-FD57-8E1B-5CD4-F23A8CA23D0E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46;p17">
              <a:extLst>
                <a:ext uri="{FF2B5EF4-FFF2-40B4-BE49-F238E27FC236}">
                  <a16:creationId xmlns:a16="http://schemas.microsoft.com/office/drawing/2014/main" id="{A5451AD8-E403-23CD-CFF6-6C26F1B01AAC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47;p17">
              <a:extLst>
                <a:ext uri="{FF2B5EF4-FFF2-40B4-BE49-F238E27FC236}">
                  <a16:creationId xmlns:a16="http://schemas.microsoft.com/office/drawing/2014/main" id="{7E942D80-ACDC-2D76-B104-DC654EA22EC6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48;p17">
              <a:extLst>
                <a:ext uri="{FF2B5EF4-FFF2-40B4-BE49-F238E27FC236}">
                  <a16:creationId xmlns:a16="http://schemas.microsoft.com/office/drawing/2014/main" id="{22BEA47D-DEC4-F05C-781B-9770840D84FD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49;p17">
              <a:extLst>
                <a:ext uri="{FF2B5EF4-FFF2-40B4-BE49-F238E27FC236}">
                  <a16:creationId xmlns:a16="http://schemas.microsoft.com/office/drawing/2014/main" id="{7D8CDFA2-D9B5-2CB6-F579-0DEB3D2AB222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50;p17">
              <a:extLst>
                <a:ext uri="{FF2B5EF4-FFF2-40B4-BE49-F238E27FC236}">
                  <a16:creationId xmlns:a16="http://schemas.microsoft.com/office/drawing/2014/main" id="{4FDB6C02-3FE7-442C-9589-F885478CD252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51;p17">
              <a:extLst>
                <a:ext uri="{FF2B5EF4-FFF2-40B4-BE49-F238E27FC236}">
                  <a16:creationId xmlns:a16="http://schemas.microsoft.com/office/drawing/2014/main" id="{0AA13C5C-46F5-6FAD-7203-2EB53EF83CD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52;p17">
              <a:extLst>
                <a:ext uri="{FF2B5EF4-FFF2-40B4-BE49-F238E27FC236}">
                  <a16:creationId xmlns:a16="http://schemas.microsoft.com/office/drawing/2014/main" id="{9EDE8D6E-4FA2-3DE3-EF54-F362A221FC86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53;p17">
              <a:extLst>
                <a:ext uri="{FF2B5EF4-FFF2-40B4-BE49-F238E27FC236}">
                  <a16:creationId xmlns:a16="http://schemas.microsoft.com/office/drawing/2014/main" id="{4F58D43F-392A-DB9C-3B3B-2CB4222B8458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54;p17">
              <a:extLst>
                <a:ext uri="{FF2B5EF4-FFF2-40B4-BE49-F238E27FC236}">
                  <a16:creationId xmlns:a16="http://schemas.microsoft.com/office/drawing/2014/main" id="{6115AD1A-7D37-4D3E-7A55-E47406A18E8D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55;p17">
              <a:extLst>
                <a:ext uri="{FF2B5EF4-FFF2-40B4-BE49-F238E27FC236}">
                  <a16:creationId xmlns:a16="http://schemas.microsoft.com/office/drawing/2014/main" id="{3019FC15-343E-3C4D-1125-C1A2C1CFC159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56;p17">
              <a:extLst>
                <a:ext uri="{FF2B5EF4-FFF2-40B4-BE49-F238E27FC236}">
                  <a16:creationId xmlns:a16="http://schemas.microsoft.com/office/drawing/2014/main" id="{CB887A53-6758-36F6-7F1B-2D22CE34A368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57;p17">
              <a:extLst>
                <a:ext uri="{FF2B5EF4-FFF2-40B4-BE49-F238E27FC236}">
                  <a16:creationId xmlns:a16="http://schemas.microsoft.com/office/drawing/2014/main" id="{E9D5BD74-4FED-F7E1-244A-0B5DA8B95907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58;p17">
              <a:extLst>
                <a:ext uri="{FF2B5EF4-FFF2-40B4-BE49-F238E27FC236}">
                  <a16:creationId xmlns:a16="http://schemas.microsoft.com/office/drawing/2014/main" id="{C12E6E4C-ADDF-C4BF-254F-B77ADB5D745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59;p17">
              <a:extLst>
                <a:ext uri="{FF2B5EF4-FFF2-40B4-BE49-F238E27FC236}">
                  <a16:creationId xmlns:a16="http://schemas.microsoft.com/office/drawing/2014/main" id="{F563562F-E1CC-2378-635C-65EFD0CEF96B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60;p17">
              <a:extLst>
                <a:ext uri="{FF2B5EF4-FFF2-40B4-BE49-F238E27FC236}">
                  <a16:creationId xmlns:a16="http://schemas.microsoft.com/office/drawing/2014/main" id="{4D1DFCBF-8532-2E42-E01C-B483F85B87E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61;p17">
              <a:extLst>
                <a:ext uri="{FF2B5EF4-FFF2-40B4-BE49-F238E27FC236}">
                  <a16:creationId xmlns:a16="http://schemas.microsoft.com/office/drawing/2014/main" id="{A8474993-D204-2D90-FCAB-D0923270876C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62;p17">
              <a:extLst>
                <a:ext uri="{FF2B5EF4-FFF2-40B4-BE49-F238E27FC236}">
                  <a16:creationId xmlns:a16="http://schemas.microsoft.com/office/drawing/2014/main" id="{865D26EE-1468-A487-CD9C-7ADE6FA88CF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63;p17">
              <a:extLst>
                <a:ext uri="{FF2B5EF4-FFF2-40B4-BE49-F238E27FC236}">
                  <a16:creationId xmlns:a16="http://schemas.microsoft.com/office/drawing/2014/main" id="{43A3C33E-95F7-C9F0-5B2A-A0E0A9BAC46B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4;p17">
              <a:extLst>
                <a:ext uri="{FF2B5EF4-FFF2-40B4-BE49-F238E27FC236}">
                  <a16:creationId xmlns:a16="http://schemas.microsoft.com/office/drawing/2014/main" id="{1256B045-56AE-CC23-AB39-12BA0749C127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5;p17">
              <a:extLst>
                <a:ext uri="{FF2B5EF4-FFF2-40B4-BE49-F238E27FC236}">
                  <a16:creationId xmlns:a16="http://schemas.microsoft.com/office/drawing/2014/main" id="{AF8F4E7F-E0BF-4573-B52F-1806445D6FF3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6;p17">
              <a:extLst>
                <a:ext uri="{FF2B5EF4-FFF2-40B4-BE49-F238E27FC236}">
                  <a16:creationId xmlns:a16="http://schemas.microsoft.com/office/drawing/2014/main" id="{7A4242D7-4816-C3E6-8688-6366F6D752A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7;p17">
              <a:extLst>
                <a:ext uri="{FF2B5EF4-FFF2-40B4-BE49-F238E27FC236}">
                  <a16:creationId xmlns:a16="http://schemas.microsoft.com/office/drawing/2014/main" id="{F7DD2265-7473-D7B2-9FF4-EEFB4423B048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8;p17">
              <a:extLst>
                <a:ext uri="{FF2B5EF4-FFF2-40B4-BE49-F238E27FC236}">
                  <a16:creationId xmlns:a16="http://schemas.microsoft.com/office/drawing/2014/main" id="{8CC83647-BB72-3A40-952F-59A00233AA1B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69;p17">
              <a:extLst>
                <a:ext uri="{FF2B5EF4-FFF2-40B4-BE49-F238E27FC236}">
                  <a16:creationId xmlns:a16="http://schemas.microsoft.com/office/drawing/2014/main" id="{6FC4E6AC-532A-547F-D9F6-6A1C9A484A6D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70;p17">
              <a:extLst>
                <a:ext uri="{FF2B5EF4-FFF2-40B4-BE49-F238E27FC236}">
                  <a16:creationId xmlns:a16="http://schemas.microsoft.com/office/drawing/2014/main" id="{2EB207CB-26DC-7F04-9DFE-F4E07425C9C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71;p17">
              <a:extLst>
                <a:ext uri="{FF2B5EF4-FFF2-40B4-BE49-F238E27FC236}">
                  <a16:creationId xmlns:a16="http://schemas.microsoft.com/office/drawing/2014/main" id="{A29AAA6F-C47D-D57E-7E9E-18D6E9B2DF23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72;p17">
              <a:extLst>
                <a:ext uri="{FF2B5EF4-FFF2-40B4-BE49-F238E27FC236}">
                  <a16:creationId xmlns:a16="http://schemas.microsoft.com/office/drawing/2014/main" id="{3622AC66-5450-1F32-09A2-A8F6CC010DC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73;p17">
              <a:extLst>
                <a:ext uri="{FF2B5EF4-FFF2-40B4-BE49-F238E27FC236}">
                  <a16:creationId xmlns:a16="http://schemas.microsoft.com/office/drawing/2014/main" id="{311881A6-86D6-D117-31E3-132569BC4661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74;p17">
              <a:extLst>
                <a:ext uri="{FF2B5EF4-FFF2-40B4-BE49-F238E27FC236}">
                  <a16:creationId xmlns:a16="http://schemas.microsoft.com/office/drawing/2014/main" id="{3F51D34E-FC8F-395E-1D38-B5B3F3B7BD5D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75;p17">
              <a:extLst>
                <a:ext uri="{FF2B5EF4-FFF2-40B4-BE49-F238E27FC236}">
                  <a16:creationId xmlns:a16="http://schemas.microsoft.com/office/drawing/2014/main" id="{68CAE05D-3FF3-D898-8BC9-ACB1E50D53DB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76;p17">
              <a:extLst>
                <a:ext uri="{FF2B5EF4-FFF2-40B4-BE49-F238E27FC236}">
                  <a16:creationId xmlns:a16="http://schemas.microsoft.com/office/drawing/2014/main" id="{5E0A4452-8A8F-0729-93FE-F862620E392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477;p17">
              <a:extLst>
                <a:ext uri="{FF2B5EF4-FFF2-40B4-BE49-F238E27FC236}">
                  <a16:creationId xmlns:a16="http://schemas.microsoft.com/office/drawing/2014/main" id="{A1A1298D-742D-00E4-587A-C761AF698E61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57" name="Google Shape;478;p17">
                <a:extLst>
                  <a:ext uri="{FF2B5EF4-FFF2-40B4-BE49-F238E27FC236}">
                    <a16:creationId xmlns:a16="http://schemas.microsoft.com/office/drawing/2014/main" id="{4AAD2E39-AC0F-4524-3B72-1858BAE86A28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79;p17">
                <a:extLst>
                  <a:ext uri="{FF2B5EF4-FFF2-40B4-BE49-F238E27FC236}">
                    <a16:creationId xmlns:a16="http://schemas.microsoft.com/office/drawing/2014/main" id="{7E8D844F-4C81-32F7-245F-E97F6F063087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4280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A182602B-83D1-D2EC-1F88-3B67A69D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5DF06EB7-8CC2-470D-7EEC-7196A83C6555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809D8995-A6B2-F343-A231-247EED6EDE9E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121;p20">
            <a:extLst>
              <a:ext uri="{FF2B5EF4-FFF2-40B4-BE49-F238E27FC236}">
                <a16:creationId xmlns:a16="http://schemas.microsoft.com/office/drawing/2014/main" id="{02CF10A8-E4F9-338C-B921-DCD6291708DF}"/>
              </a:ext>
            </a:extLst>
          </p:cNvPr>
          <p:cNvSpPr txBox="1"/>
          <p:nvPr/>
        </p:nvSpPr>
        <p:spPr>
          <a:xfrm>
            <a:off x="631446" y="269067"/>
            <a:ext cx="2674448" cy="44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Functional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8946D0B9-AF5F-68F6-B80B-27F4C19A6260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0672E647-0B70-CEBC-A51C-193BEE3DA5B5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A2391287-FA15-595A-B655-2287C597182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B672EDFC-7867-AC0D-7394-3C6693CD69AA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2B0513BC-CC7C-431D-63B5-78DE42E221D1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55813125-3CCD-F02C-4FD3-5D78617664C2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B26E2230-3535-5872-2D73-B00A4AB24F60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77C9A193-F717-C28F-2609-41E7413A454B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29B063DE-B25B-90C3-1741-346F1C4B196B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C65FA4ED-1351-8DF9-612D-9C3824D47829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4599A0F4-03F5-60F2-F535-CDD82AC236F9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72448591-D432-CA4C-B2DE-41D639C6E1FA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4E86B7CA-323C-277E-6FA7-CAF44F04F3E4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D54520D3-3A94-F858-8352-A18DC2CFC759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13D73AA0-197D-783D-27A9-1034A0CBF6DC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6ABC6E88-00A1-4488-480B-F3516D7012DB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D8D6AE25-E93D-BC53-8F4B-CEAACECAD6AC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0430BF42-436C-902C-4017-1CB2F442BE0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4FD3460B-838D-9C37-A6B3-8CFDB180C6D4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FB492B0D-B1C6-DBDF-0F3B-3708A70A9B3D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16770041-4C3F-E7B5-4CB4-30582A562005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473C96EC-EA16-D2B5-2BE7-7645A9548CE0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ADBE17B4-B26D-F954-07F9-5BC78E56D3D9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8D4B76C4-EA03-9E92-5C29-DDCD978B290D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2FB5E0DF-E769-4ADC-E2E7-31E93ACEE63F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1C6DF6F2-C157-3D89-D175-15EE60CC297F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63FC7C0B-B2E2-6F98-A04E-7F72532D3074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4C2B82DB-E620-D535-CEC8-289CFC9789D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DAA1240C-588C-313D-4711-0421FC70F13D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7E69D4AF-0DB6-4C11-7412-28B2150C16B5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2B724819-A112-2F02-DA97-AD61E0E62B91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A3728B52-7A4B-370E-8B88-BF7C496A1863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B2FA744D-4DD2-7002-1FF4-C318A80C25A7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3C357540-0A20-507F-C554-0662377628BB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CFB026D1-1F7E-57D8-BE0F-F54878293240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DBA25194-1A26-2FAB-D1B6-CB090CB11830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31B28690-22A4-B394-B661-048D475F706B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BECC2A39-CC07-4E33-6B52-7D546E1F338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B0E27EBF-66A4-604E-AE75-47C2B891B22C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4FDB7B42-B0DA-D177-6D0F-EE423C2F0B73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324B88E3-1536-ACC5-1826-7C0934ABE3F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4796484F-439F-A6EB-99F3-56CC541AE535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C5A4C6DE-4391-175B-C3AA-0CB431E2657A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6C36D073-91E5-CD43-AB0E-ED16CBB2E4BF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4B12D5C0-2A10-744A-EB73-A1103C85D997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24147977-3BF9-2BFB-1891-6ECB105D1A89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67B97468-1AC6-A690-E575-3D59C47E0A34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1EA9AF-5F9B-FD37-85F2-2DDA816E049D}"/>
              </a:ext>
            </a:extLst>
          </p:cNvPr>
          <p:cNvSpPr/>
          <p:nvPr/>
        </p:nvSpPr>
        <p:spPr>
          <a:xfrm>
            <a:off x="-11173" y="-3247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1F243B94-749A-5C18-E0FC-8486622A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" y="50172"/>
            <a:ext cx="458963" cy="458963"/>
          </a:xfrm>
          <a:prstGeom prst="rect">
            <a:avLst/>
          </a:prstGeom>
        </p:spPr>
      </p:pic>
      <p:sp>
        <p:nvSpPr>
          <p:cNvPr id="2" name="Google Shape;3895;p43">
            <a:extLst>
              <a:ext uri="{FF2B5EF4-FFF2-40B4-BE49-F238E27FC236}">
                <a16:creationId xmlns:a16="http://schemas.microsoft.com/office/drawing/2014/main" id="{FDC664E4-76BC-686C-160B-B053CE9A7BE0}"/>
              </a:ext>
            </a:extLst>
          </p:cNvPr>
          <p:cNvSpPr/>
          <p:nvPr/>
        </p:nvSpPr>
        <p:spPr>
          <a:xfrm>
            <a:off x="1771750" y="1826388"/>
            <a:ext cx="5579100" cy="2088300"/>
          </a:xfrm>
          <a:prstGeom prst="roundRect">
            <a:avLst>
              <a:gd name="adj" fmla="val 23076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896;p43">
            <a:extLst>
              <a:ext uri="{FF2B5EF4-FFF2-40B4-BE49-F238E27FC236}">
                <a16:creationId xmlns:a16="http://schemas.microsoft.com/office/drawing/2014/main" id="{4B7AC910-A861-BDC2-A971-62CEC8093B2D}"/>
              </a:ext>
            </a:extLst>
          </p:cNvPr>
          <p:cNvSpPr/>
          <p:nvPr/>
        </p:nvSpPr>
        <p:spPr>
          <a:xfrm>
            <a:off x="1771750" y="1826388"/>
            <a:ext cx="5579100" cy="2088300"/>
          </a:xfrm>
          <a:prstGeom prst="roundRect">
            <a:avLst>
              <a:gd name="adj" fmla="val 23076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3897;p43">
            <a:extLst>
              <a:ext uri="{FF2B5EF4-FFF2-40B4-BE49-F238E27FC236}">
                <a16:creationId xmlns:a16="http://schemas.microsoft.com/office/drawing/2014/main" id="{43973170-7028-B4A2-9716-F1B4DB150FF6}"/>
              </a:ext>
            </a:extLst>
          </p:cNvPr>
          <p:cNvGrpSpPr/>
          <p:nvPr/>
        </p:nvGrpSpPr>
        <p:grpSpPr>
          <a:xfrm>
            <a:off x="3674115" y="3342700"/>
            <a:ext cx="1795771" cy="1140000"/>
            <a:chOff x="751150" y="2247204"/>
            <a:chExt cx="2043900" cy="1140000"/>
          </a:xfrm>
        </p:grpSpPr>
        <p:sp>
          <p:nvSpPr>
            <p:cNvPr id="54" name="Google Shape;3898;p43">
              <a:extLst>
                <a:ext uri="{FF2B5EF4-FFF2-40B4-BE49-F238E27FC236}">
                  <a16:creationId xmlns:a16="http://schemas.microsoft.com/office/drawing/2014/main" id="{0157DAE4-DB80-1CAD-5D18-ECE9468C2512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99;p43">
              <a:extLst>
                <a:ext uri="{FF2B5EF4-FFF2-40B4-BE49-F238E27FC236}">
                  <a16:creationId xmlns:a16="http://schemas.microsoft.com/office/drawing/2014/main" id="{98C8D57C-FC14-6026-D8FD-0D597643FBD2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3900;p43">
            <a:extLst>
              <a:ext uri="{FF2B5EF4-FFF2-40B4-BE49-F238E27FC236}">
                <a16:creationId xmlns:a16="http://schemas.microsoft.com/office/drawing/2014/main" id="{59802293-95D4-A4CC-AC25-AFADFD86EF94}"/>
              </a:ext>
            </a:extLst>
          </p:cNvPr>
          <p:cNvGrpSpPr/>
          <p:nvPr/>
        </p:nvGrpSpPr>
        <p:grpSpPr>
          <a:xfrm>
            <a:off x="6453998" y="2247225"/>
            <a:ext cx="1795771" cy="1140000"/>
            <a:chOff x="751150" y="2247204"/>
            <a:chExt cx="2043900" cy="1140000"/>
          </a:xfrm>
        </p:grpSpPr>
        <p:sp>
          <p:nvSpPr>
            <p:cNvPr id="57" name="Google Shape;3901;p43">
              <a:extLst>
                <a:ext uri="{FF2B5EF4-FFF2-40B4-BE49-F238E27FC236}">
                  <a16:creationId xmlns:a16="http://schemas.microsoft.com/office/drawing/2014/main" id="{9B6C0AC7-F39A-6FA9-ED0E-94745CBE5A1B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02;p43">
              <a:extLst>
                <a:ext uri="{FF2B5EF4-FFF2-40B4-BE49-F238E27FC236}">
                  <a16:creationId xmlns:a16="http://schemas.microsoft.com/office/drawing/2014/main" id="{225FDE41-01B3-4FF7-D0B7-9FA432537873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3903;p43">
            <a:extLst>
              <a:ext uri="{FF2B5EF4-FFF2-40B4-BE49-F238E27FC236}">
                <a16:creationId xmlns:a16="http://schemas.microsoft.com/office/drawing/2014/main" id="{6139FF52-6F7E-CB82-8977-7839CF10958D}"/>
              </a:ext>
            </a:extLst>
          </p:cNvPr>
          <p:cNvGrpSpPr/>
          <p:nvPr/>
        </p:nvGrpSpPr>
        <p:grpSpPr>
          <a:xfrm>
            <a:off x="894231" y="2247225"/>
            <a:ext cx="1795771" cy="1140000"/>
            <a:chOff x="751150" y="2247204"/>
            <a:chExt cx="2043900" cy="1140000"/>
          </a:xfrm>
        </p:grpSpPr>
        <p:sp>
          <p:nvSpPr>
            <p:cNvPr id="60" name="Google Shape;3904;p43">
              <a:extLst>
                <a:ext uri="{FF2B5EF4-FFF2-40B4-BE49-F238E27FC236}">
                  <a16:creationId xmlns:a16="http://schemas.microsoft.com/office/drawing/2014/main" id="{8DC7FFC9-76EE-55A4-B22B-CED480B50662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05;p43">
              <a:extLst>
                <a:ext uri="{FF2B5EF4-FFF2-40B4-BE49-F238E27FC236}">
                  <a16:creationId xmlns:a16="http://schemas.microsoft.com/office/drawing/2014/main" id="{11667EB9-78A6-A8B4-6EF5-E42D6E1C50D7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3907;p43">
            <a:extLst>
              <a:ext uri="{FF2B5EF4-FFF2-40B4-BE49-F238E27FC236}">
                <a16:creationId xmlns:a16="http://schemas.microsoft.com/office/drawing/2014/main" id="{08E2D409-C7C5-EE2F-E950-215315744E03}"/>
              </a:ext>
            </a:extLst>
          </p:cNvPr>
          <p:cNvSpPr txBox="1"/>
          <p:nvPr/>
        </p:nvSpPr>
        <p:spPr>
          <a:xfrm>
            <a:off x="1013300" y="2475214"/>
            <a:ext cx="1544400" cy="721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Transaction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6" name="Google Shape;3910;p43">
            <a:extLst>
              <a:ext uri="{FF2B5EF4-FFF2-40B4-BE49-F238E27FC236}">
                <a16:creationId xmlns:a16="http://schemas.microsoft.com/office/drawing/2014/main" id="{060847F0-5D7E-A635-CA28-4349D3ED1D0B}"/>
              </a:ext>
            </a:extLst>
          </p:cNvPr>
          <p:cNvSpPr txBox="1"/>
          <p:nvPr/>
        </p:nvSpPr>
        <p:spPr>
          <a:xfrm>
            <a:off x="3799791" y="3461300"/>
            <a:ext cx="1544400" cy="90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Manipulation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69" name="Google Shape;3913;p43">
            <a:extLst>
              <a:ext uri="{FF2B5EF4-FFF2-40B4-BE49-F238E27FC236}">
                <a16:creationId xmlns:a16="http://schemas.microsoft.com/office/drawing/2014/main" id="{1305BB21-6D19-688F-4B6D-65B018CD10C8}"/>
              </a:ext>
            </a:extLst>
          </p:cNvPr>
          <p:cNvSpPr txBox="1"/>
          <p:nvPr/>
        </p:nvSpPr>
        <p:spPr>
          <a:xfrm flipH="1">
            <a:off x="6446828" y="2277032"/>
            <a:ext cx="1808043" cy="111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Stored Procedures &amp; Functions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1" name="Google Shape;3915;p43">
            <a:extLst>
              <a:ext uri="{FF2B5EF4-FFF2-40B4-BE49-F238E27FC236}">
                <a16:creationId xmlns:a16="http://schemas.microsoft.com/office/drawing/2014/main" id="{B21F503E-9111-4B60-1FF3-C92F9F3D82B0}"/>
              </a:ext>
            </a:extLst>
          </p:cNvPr>
          <p:cNvGrpSpPr/>
          <p:nvPr/>
        </p:nvGrpSpPr>
        <p:grpSpPr>
          <a:xfrm>
            <a:off x="3674115" y="1260300"/>
            <a:ext cx="1795771" cy="1140000"/>
            <a:chOff x="751150" y="2247204"/>
            <a:chExt cx="2043900" cy="1140000"/>
          </a:xfrm>
        </p:grpSpPr>
        <p:sp>
          <p:nvSpPr>
            <p:cNvPr id="72" name="Google Shape;3916;p43">
              <a:extLst>
                <a:ext uri="{FF2B5EF4-FFF2-40B4-BE49-F238E27FC236}">
                  <a16:creationId xmlns:a16="http://schemas.microsoft.com/office/drawing/2014/main" id="{6DA1C1E6-88F1-EAF6-3946-1FD3347322FB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917;p43">
              <a:extLst>
                <a:ext uri="{FF2B5EF4-FFF2-40B4-BE49-F238E27FC236}">
                  <a16:creationId xmlns:a16="http://schemas.microsoft.com/office/drawing/2014/main" id="{9886D975-1B16-692D-725E-791824CA629F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3919;p43">
            <a:extLst>
              <a:ext uri="{FF2B5EF4-FFF2-40B4-BE49-F238E27FC236}">
                <a16:creationId xmlns:a16="http://schemas.microsoft.com/office/drawing/2014/main" id="{5D49803D-4647-0C15-5C8B-D2205AB6895D}"/>
              </a:ext>
            </a:extLst>
          </p:cNvPr>
          <p:cNvSpPr txBox="1"/>
          <p:nvPr/>
        </p:nvSpPr>
        <p:spPr>
          <a:xfrm>
            <a:off x="3799791" y="1519756"/>
            <a:ext cx="1544400" cy="61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Retrieval Testing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77" name="Google Shape;3921;p43">
            <a:extLst>
              <a:ext uri="{FF2B5EF4-FFF2-40B4-BE49-F238E27FC236}">
                <a16:creationId xmlns:a16="http://schemas.microsoft.com/office/drawing/2014/main" id="{5E7391CA-4D0B-F42C-A895-073B18FAA21E}"/>
              </a:ext>
            </a:extLst>
          </p:cNvPr>
          <p:cNvSpPr/>
          <p:nvPr/>
        </p:nvSpPr>
        <p:spPr>
          <a:xfrm>
            <a:off x="2815700" y="1551900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3922;p43">
            <a:extLst>
              <a:ext uri="{FF2B5EF4-FFF2-40B4-BE49-F238E27FC236}">
                <a16:creationId xmlns:a16="http://schemas.microsoft.com/office/drawing/2014/main" id="{A1AE3F28-5319-B336-65C4-994FE8BAFC04}"/>
              </a:ext>
            </a:extLst>
          </p:cNvPr>
          <p:cNvSpPr/>
          <p:nvPr/>
        </p:nvSpPr>
        <p:spPr>
          <a:xfrm>
            <a:off x="2815700" y="3634299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3923;p43">
            <a:extLst>
              <a:ext uri="{FF2B5EF4-FFF2-40B4-BE49-F238E27FC236}">
                <a16:creationId xmlns:a16="http://schemas.microsoft.com/office/drawing/2014/main" id="{69E9DF17-F9C4-2F50-B160-30228498F1FD}"/>
              </a:ext>
            </a:extLst>
          </p:cNvPr>
          <p:cNvSpPr/>
          <p:nvPr/>
        </p:nvSpPr>
        <p:spPr>
          <a:xfrm>
            <a:off x="5736813" y="1551900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3924;p43">
            <a:extLst>
              <a:ext uri="{FF2B5EF4-FFF2-40B4-BE49-F238E27FC236}">
                <a16:creationId xmlns:a16="http://schemas.microsoft.com/office/drawing/2014/main" id="{7D0891F7-7AC9-D4D0-36BE-C03D65386ACD}"/>
              </a:ext>
            </a:extLst>
          </p:cNvPr>
          <p:cNvSpPr/>
          <p:nvPr/>
        </p:nvSpPr>
        <p:spPr>
          <a:xfrm>
            <a:off x="5736813" y="3634299"/>
            <a:ext cx="556800" cy="556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3925;p43">
            <a:extLst>
              <a:ext uri="{FF2B5EF4-FFF2-40B4-BE49-F238E27FC236}">
                <a16:creationId xmlns:a16="http://schemas.microsoft.com/office/drawing/2014/main" id="{112384F4-6C20-4F82-BE10-A43133C0A306}"/>
              </a:ext>
            </a:extLst>
          </p:cNvPr>
          <p:cNvGrpSpPr/>
          <p:nvPr/>
        </p:nvGrpSpPr>
        <p:grpSpPr>
          <a:xfrm>
            <a:off x="2911984" y="3731082"/>
            <a:ext cx="364231" cy="363234"/>
            <a:chOff x="-2671375" y="3597450"/>
            <a:chExt cx="292250" cy="291450"/>
          </a:xfrm>
        </p:grpSpPr>
        <p:sp>
          <p:nvSpPr>
            <p:cNvPr id="82" name="Google Shape;3926;p43">
              <a:extLst>
                <a:ext uri="{FF2B5EF4-FFF2-40B4-BE49-F238E27FC236}">
                  <a16:creationId xmlns:a16="http://schemas.microsoft.com/office/drawing/2014/main" id="{D77667D3-773B-AC93-0462-77FC884509ED}"/>
                </a:ext>
              </a:extLst>
            </p:cNvPr>
            <p:cNvSpPr/>
            <p:nvPr/>
          </p:nvSpPr>
          <p:spPr>
            <a:xfrm>
              <a:off x="-2654050" y="3597450"/>
              <a:ext cx="260725" cy="51225"/>
            </a:xfrm>
            <a:custGeom>
              <a:avLst/>
              <a:gdLst/>
              <a:ahLst/>
              <a:cxnLst/>
              <a:rect l="l" t="t" r="r" b="b"/>
              <a:pathLst>
                <a:path w="10429" h="2049" extrusionOk="0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927;p43">
              <a:extLst>
                <a:ext uri="{FF2B5EF4-FFF2-40B4-BE49-F238E27FC236}">
                  <a16:creationId xmlns:a16="http://schemas.microsoft.com/office/drawing/2014/main" id="{0BE54FFD-455C-41F7-9F8B-2A39D492AEA8}"/>
                </a:ext>
              </a:extLst>
            </p:cNvPr>
            <p:cNvSpPr/>
            <p:nvPr/>
          </p:nvSpPr>
          <p:spPr>
            <a:xfrm>
              <a:off x="-2671375" y="3667550"/>
              <a:ext cx="292250" cy="221350"/>
            </a:xfrm>
            <a:custGeom>
              <a:avLst/>
              <a:gdLst/>
              <a:ahLst/>
              <a:cxnLst/>
              <a:rect l="l" t="t" r="r" b="b"/>
              <a:pathLst>
                <a:path w="11690" h="8854" extrusionOk="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3928;p43">
            <a:extLst>
              <a:ext uri="{FF2B5EF4-FFF2-40B4-BE49-F238E27FC236}">
                <a16:creationId xmlns:a16="http://schemas.microsoft.com/office/drawing/2014/main" id="{487CC7C8-D858-9A92-F71C-EE9A2BF87E00}"/>
              </a:ext>
            </a:extLst>
          </p:cNvPr>
          <p:cNvGrpSpPr/>
          <p:nvPr/>
        </p:nvGrpSpPr>
        <p:grpSpPr>
          <a:xfrm>
            <a:off x="5833097" y="3649678"/>
            <a:ext cx="364231" cy="452563"/>
            <a:chOff x="-2310650" y="3525775"/>
            <a:chExt cx="292250" cy="363125"/>
          </a:xfrm>
        </p:grpSpPr>
        <p:sp>
          <p:nvSpPr>
            <p:cNvPr id="85" name="Google Shape;3929;p43">
              <a:extLst>
                <a:ext uri="{FF2B5EF4-FFF2-40B4-BE49-F238E27FC236}">
                  <a16:creationId xmlns:a16="http://schemas.microsoft.com/office/drawing/2014/main" id="{4FD701BC-2EEA-E1B7-3A47-83F2FB67CCA2}"/>
                </a:ext>
              </a:extLst>
            </p:cNvPr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30;p43">
              <a:extLst>
                <a:ext uri="{FF2B5EF4-FFF2-40B4-BE49-F238E27FC236}">
                  <a16:creationId xmlns:a16="http://schemas.microsoft.com/office/drawing/2014/main" id="{BD2AF255-5D2C-EBDD-55EC-FD8CA256B74F}"/>
                </a:ext>
              </a:extLst>
            </p:cNvPr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31;p43">
              <a:extLst>
                <a:ext uri="{FF2B5EF4-FFF2-40B4-BE49-F238E27FC236}">
                  <a16:creationId xmlns:a16="http://schemas.microsoft.com/office/drawing/2014/main" id="{A3673E58-AB67-A051-0406-ACC72164F7CB}"/>
                </a:ext>
              </a:extLst>
            </p:cNvPr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32;p43">
              <a:extLst>
                <a:ext uri="{FF2B5EF4-FFF2-40B4-BE49-F238E27FC236}">
                  <a16:creationId xmlns:a16="http://schemas.microsoft.com/office/drawing/2014/main" id="{A1CBC24D-5BA4-3123-F3F7-C9171215E4AD}"/>
                </a:ext>
              </a:extLst>
            </p:cNvPr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3933;p43">
            <a:extLst>
              <a:ext uri="{FF2B5EF4-FFF2-40B4-BE49-F238E27FC236}">
                <a16:creationId xmlns:a16="http://schemas.microsoft.com/office/drawing/2014/main" id="{5E682A4B-E226-DE68-70CB-DD998AD9774C}"/>
              </a:ext>
            </a:extLst>
          </p:cNvPr>
          <p:cNvGrpSpPr/>
          <p:nvPr/>
        </p:nvGrpSpPr>
        <p:grpSpPr>
          <a:xfrm>
            <a:off x="2912000" y="1648200"/>
            <a:ext cx="364200" cy="364200"/>
            <a:chOff x="-804700" y="3226500"/>
            <a:chExt cx="292225" cy="292225"/>
          </a:xfrm>
        </p:grpSpPr>
        <p:sp>
          <p:nvSpPr>
            <p:cNvPr id="94" name="Google Shape;3934;p43">
              <a:extLst>
                <a:ext uri="{FF2B5EF4-FFF2-40B4-BE49-F238E27FC236}">
                  <a16:creationId xmlns:a16="http://schemas.microsoft.com/office/drawing/2014/main" id="{57FE6971-0DED-700F-0747-D1B47B7CFC9B}"/>
                </a:ext>
              </a:extLst>
            </p:cNvPr>
            <p:cNvSpPr/>
            <p:nvPr/>
          </p:nvSpPr>
          <p:spPr>
            <a:xfrm>
              <a:off x="-804700" y="3467500"/>
              <a:ext cx="85875" cy="51225"/>
            </a:xfrm>
            <a:custGeom>
              <a:avLst/>
              <a:gdLst/>
              <a:ahLst/>
              <a:cxnLst/>
              <a:rect l="l" t="t" r="r" b="b"/>
              <a:pathLst>
                <a:path w="3435" h="2049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935;p43">
              <a:extLst>
                <a:ext uri="{FF2B5EF4-FFF2-40B4-BE49-F238E27FC236}">
                  <a16:creationId xmlns:a16="http://schemas.microsoft.com/office/drawing/2014/main" id="{FE6AAF75-C734-B441-1BC8-C955BF07EA1D}"/>
                </a:ext>
              </a:extLst>
            </p:cNvPr>
            <p:cNvSpPr/>
            <p:nvPr/>
          </p:nvSpPr>
          <p:spPr>
            <a:xfrm>
              <a:off x="-710975" y="3466700"/>
              <a:ext cx="196925" cy="51225"/>
            </a:xfrm>
            <a:custGeom>
              <a:avLst/>
              <a:gdLst/>
              <a:ahLst/>
              <a:cxnLst/>
              <a:rect l="l" t="t" r="r" b="b"/>
              <a:pathLst>
                <a:path w="7877" h="2049" extrusionOk="0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936;p43">
              <a:extLst>
                <a:ext uri="{FF2B5EF4-FFF2-40B4-BE49-F238E27FC236}">
                  <a16:creationId xmlns:a16="http://schemas.microsoft.com/office/drawing/2014/main" id="{52F8D0D5-23C9-B6CA-3DBB-4E18718E890A}"/>
                </a:ext>
              </a:extLst>
            </p:cNvPr>
            <p:cNvSpPr/>
            <p:nvPr/>
          </p:nvSpPr>
          <p:spPr>
            <a:xfrm>
              <a:off x="-667650" y="33123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937;p43">
              <a:extLst>
                <a:ext uri="{FF2B5EF4-FFF2-40B4-BE49-F238E27FC236}">
                  <a16:creationId xmlns:a16="http://schemas.microsoft.com/office/drawing/2014/main" id="{144B5F48-A411-F0D3-7864-B2CD2DD89207}"/>
                </a:ext>
              </a:extLst>
            </p:cNvPr>
            <p:cNvSpPr/>
            <p:nvPr/>
          </p:nvSpPr>
          <p:spPr>
            <a:xfrm>
              <a:off x="-683400" y="3347775"/>
              <a:ext cx="48050" cy="16575"/>
            </a:xfrm>
            <a:custGeom>
              <a:avLst/>
              <a:gdLst/>
              <a:ahLst/>
              <a:cxnLst/>
              <a:rect l="l" t="t" r="r" b="b"/>
              <a:pathLst>
                <a:path w="1922" h="663" extrusionOk="0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938;p43">
              <a:extLst>
                <a:ext uri="{FF2B5EF4-FFF2-40B4-BE49-F238E27FC236}">
                  <a16:creationId xmlns:a16="http://schemas.microsoft.com/office/drawing/2014/main" id="{B00B5C8B-328E-0D73-F305-D63D4B320CA8}"/>
                </a:ext>
              </a:extLst>
            </p:cNvPr>
            <p:cNvSpPr/>
            <p:nvPr/>
          </p:nvSpPr>
          <p:spPr>
            <a:xfrm>
              <a:off x="-735400" y="3261925"/>
              <a:ext cx="153625" cy="187875"/>
            </a:xfrm>
            <a:custGeom>
              <a:avLst/>
              <a:gdLst/>
              <a:ahLst/>
              <a:cxnLst/>
              <a:rect l="l" t="t" r="r" b="b"/>
              <a:pathLst>
                <a:path w="6145" h="7515" extrusionOk="0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939;p43">
              <a:extLst>
                <a:ext uri="{FF2B5EF4-FFF2-40B4-BE49-F238E27FC236}">
                  <a16:creationId xmlns:a16="http://schemas.microsoft.com/office/drawing/2014/main" id="{CE9C3E93-00BF-C9CB-9352-5981A3F9973B}"/>
                </a:ext>
              </a:extLst>
            </p:cNvPr>
            <p:cNvSpPr/>
            <p:nvPr/>
          </p:nvSpPr>
          <p:spPr>
            <a:xfrm>
              <a:off x="-804700" y="3226500"/>
              <a:ext cx="118175" cy="170925"/>
            </a:xfrm>
            <a:custGeom>
              <a:avLst/>
              <a:gdLst/>
              <a:ahLst/>
              <a:cxnLst/>
              <a:rect l="l" t="t" r="r" b="b"/>
              <a:pathLst>
                <a:path w="4727" h="6837" extrusionOk="0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940;p43">
              <a:extLst>
                <a:ext uri="{FF2B5EF4-FFF2-40B4-BE49-F238E27FC236}">
                  <a16:creationId xmlns:a16="http://schemas.microsoft.com/office/drawing/2014/main" id="{E7BE1DEA-A3B9-D783-B1A6-24CE71441EE7}"/>
                </a:ext>
              </a:extLst>
            </p:cNvPr>
            <p:cNvSpPr/>
            <p:nvPr/>
          </p:nvSpPr>
          <p:spPr>
            <a:xfrm>
              <a:off x="-630625" y="3226500"/>
              <a:ext cx="118150" cy="170950"/>
            </a:xfrm>
            <a:custGeom>
              <a:avLst/>
              <a:gdLst/>
              <a:ahLst/>
              <a:cxnLst/>
              <a:rect l="l" t="t" r="r" b="b"/>
              <a:pathLst>
                <a:path w="4726" h="6838" extrusionOk="0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3941;p43">
            <a:extLst>
              <a:ext uri="{FF2B5EF4-FFF2-40B4-BE49-F238E27FC236}">
                <a16:creationId xmlns:a16="http://schemas.microsoft.com/office/drawing/2014/main" id="{91656417-42D0-B02C-4541-EA6A7CFB3B0F}"/>
              </a:ext>
            </a:extLst>
          </p:cNvPr>
          <p:cNvGrpSpPr/>
          <p:nvPr/>
        </p:nvGrpSpPr>
        <p:grpSpPr>
          <a:xfrm>
            <a:off x="5876780" y="1648699"/>
            <a:ext cx="276866" cy="363203"/>
            <a:chOff x="-3365275" y="3253275"/>
            <a:chExt cx="222150" cy="291425"/>
          </a:xfrm>
        </p:grpSpPr>
        <p:sp>
          <p:nvSpPr>
            <p:cNvPr id="102" name="Google Shape;3942;p43">
              <a:extLst>
                <a:ext uri="{FF2B5EF4-FFF2-40B4-BE49-F238E27FC236}">
                  <a16:creationId xmlns:a16="http://schemas.microsoft.com/office/drawing/2014/main" id="{2F7E1C00-C09F-00DD-EE7C-F046FC7EBF41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943;p43">
              <a:extLst>
                <a:ext uri="{FF2B5EF4-FFF2-40B4-BE49-F238E27FC236}">
                  <a16:creationId xmlns:a16="http://schemas.microsoft.com/office/drawing/2014/main" id="{D2CBFA0D-F85A-DA17-8708-1041C4DC943A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268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8DE209D9-6318-77DA-66E9-FFCDE1E6C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EAF0EB98-8091-88F9-D587-5F114A94DCF9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D6AF1B69-1F8B-C36D-B6AA-65C26FE1084D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31D7AC-5CD0-BEA4-978C-B38D65048BCD}"/>
              </a:ext>
            </a:extLst>
          </p:cNvPr>
          <p:cNvSpPr/>
          <p:nvPr/>
        </p:nvSpPr>
        <p:spPr>
          <a:xfrm>
            <a:off x="-11173" y="-3247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E3948A95-C50F-1C55-974A-0D7AAC1C1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" y="50172"/>
            <a:ext cx="458963" cy="458963"/>
          </a:xfrm>
          <a:prstGeom prst="rect">
            <a:avLst/>
          </a:prstGeom>
        </p:spPr>
      </p:pic>
      <p:sp>
        <p:nvSpPr>
          <p:cNvPr id="69" name="Google Shape;3913;p43">
            <a:extLst>
              <a:ext uri="{FF2B5EF4-FFF2-40B4-BE49-F238E27FC236}">
                <a16:creationId xmlns:a16="http://schemas.microsoft.com/office/drawing/2014/main" id="{B2896228-14D9-1FAD-D556-1B36803FD786}"/>
              </a:ext>
            </a:extLst>
          </p:cNvPr>
          <p:cNvSpPr txBox="1"/>
          <p:nvPr/>
        </p:nvSpPr>
        <p:spPr>
          <a:xfrm flipH="1">
            <a:off x="436167" y="283670"/>
            <a:ext cx="5125859" cy="41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Stored Procedures &amp; Functions Testing</a:t>
            </a:r>
            <a:endParaRPr sz="24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69" name="Google Shape;3915;p43">
            <a:extLst>
              <a:ext uri="{FF2B5EF4-FFF2-40B4-BE49-F238E27FC236}">
                <a16:creationId xmlns:a16="http://schemas.microsoft.com/office/drawing/2014/main" id="{EDAA7BE8-5EB9-0EE8-E13C-CBEA35E6B8EA}"/>
              </a:ext>
            </a:extLst>
          </p:cNvPr>
          <p:cNvGrpSpPr/>
          <p:nvPr/>
        </p:nvGrpSpPr>
        <p:grpSpPr>
          <a:xfrm>
            <a:off x="281883" y="1675367"/>
            <a:ext cx="3838275" cy="3281644"/>
            <a:chOff x="751150" y="2247204"/>
            <a:chExt cx="2043900" cy="1140000"/>
          </a:xfrm>
          <a:noFill/>
        </p:grpSpPr>
        <p:sp>
          <p:nvSpPr>
            <p:cNvPr id="170" name="Google Shape;3916;p43">
              <a:extLst>
                <a:ext uri="{FF2B5EF4-FFF2-40B4-BE49-F238E27FC236}">
                  <a16:creationId xmlns:a16="http://schemas.microsoft.com/office/drawing/2014/main" id="{33ABC365-22CC-D953-FC53-E20CC2628F5A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17;p43">
              <a:extLst>
                <a:ext uri="{FF2B5EF4-FFF2-40B4-BE49-F238E27FC236}">
                  <a16:creationId xmlns:a16="http://schemas.microsoft.com/office/drawing/2014/main" id="{4F4F6A22-43BC-416B-ADFF-E7CF7F2E8DEB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3897;p43">
            <a:extLst>
              <a:ext uri="{FF2B5EF4-FFF2-40B4-BE49-F238E27FC236}">
                <a16:creationId xmlns:a16="http://schemas.microsoft.com/office/drawing/2014/main" id="{C04C93CD-1FE3-D6F3-B170-C305E6E1D1DD}"/>
              </a:ext>
            </a:extLst>
          </p:cNvPr>
          <p:cNvGrpSpPr/>
          <p:nvPr/>
        </p:nvGrpSpPr>
        <p:grpSpPr>
          <a:xfrm>
            <a:off x="4572001" y="1647968"/>
            <a:ext cx="3870419" cy="3295291"/>
            <a:chOff x="751150" y="2247204"/>
            <a:chExt cx="2043900" cy="1140000"/>
          </a:xfrm>
          <a:noFill/>
        </p:grpSpPr>
        <p:sp>
          <p:nvSpPr>
            <p:cNvPr id="173" name="Google Shape;3898;p43">
              <a:extLst>
                <a:ext uri="{FF2B5EF4-FFF2-40B4-BE49-F238E27FC236}">
                  <a16:creationId xmlns:a16="http://schemas.microsoft.com/office/drawing/2014/main" id="{85EFEF61-5CE9-FD69-468C-D48D0F92023B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99;p43">
              <a:extLst>
                <a:ext uri="{FF2B5EF4-FFF2-40B4-BE49-F238E27FC236}">
                  <a16:creationId xmlns:a16="http://schemas.microsoft.com/office/drawing/2014/main" id="{908B323D-B61C-8A56-C68A-2FE26A03C187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205;p22">
            <a:extLst>
              <a:ext uri="{FF2B5EF4-FFF2-40B4-BE49-F238E27FC236}">
                <a16:creationId xmlns:a16="http://schemas.microsoft.com/office/drawing/2014/main" id="{BF9CFB5C-E242-79C5-F5F7-843A414E55FB}"/>
              </a:ext>
            </a:extLst>
          </p:cNvPr>
          <p:cNvSpPr txBox="1"/>
          <p:nvPr/>
        </p:nvSpPr>
        <p:spPr>
          <a:xfrm>
            <a:off x="802129" y="2005719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stored procedure is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prewritten SQL code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saved for reuse</a:t>
            </a:r>
          </a:p>
        </p:txBody>
      </p:sp>
      <p:sp>
        <p:nvSpPr>
          <p:cNvPr id="176" name="Google Shape;1205;p22">
            <a:extLst>
              <a:ext uri="{FF2B5EF4-FFF2-40B4-BE49-F238E27FC236}">
                <a16:creationId xmlns:a16="http://schemas.microsoft.com/office/drawing/2014/main" id="{04F60AB3-9A27-56E0-C96D-1ECE10E91382}"/>
              </a:ext>
            </a:extLst>
          </p:cNvPr>
          <p:cNvSpPr txBox="1"/>
          <p:nvPr/>
        </p:nvSpPr>
        <p:spPr>
          <a:xfrm>
            <a:off x="788978" y="2530320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Useful for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repeated queries or logic</a:t>
            </a:r>
          </a:p>
        </p:txBody>
      </p:sp>
      <p:sp>
        <p:nvSpPr>
          <p:cNvPr id="177" name="Google Shape;1205;p22">
            <a:extLst>
              <a:ext uri="{FF2B5EF4-FFF2-40B4-BE49-F238E27FC236}">
                <a16:creationId xmlns:a16="http://schemas.microsoft.com/office/drawing/2014/main" id="{4B2A6E4D-99B1-EA0E-7F33-95421DAA546C}"/>
              </a:ext>
            </a:extLst>
          </p:cNvPr>
          <p:cNvSpPr txBox="1"/>
          <p:nvPr/>
        </p:nvSpPr>
        <p:spPr>
          <a:xfrm>
            <a:off x="802129" y="3019476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accept parameters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change behavior</a:t>
            </a:r>
          </a:p>
        </p:txBody>
      </p:sp>
      <p:sp>
        <p:nvSpPr>
          <p:cNvPr id="179" name="Google Shape;1205;p22">
            <a:extLst>
              <a:ext uri="{FF2B5EF4-FFF2-40B4-BE49-F238E27FC236}">
                <a16:creationId xmlns:a16="http://schemas.microsoft.com/office/drawing/2014/main" id="{79C5C4D1-2AF8-11ED-1AB4-FC528D676B85}"/>
              </a:ext>
            </a:extLst>
          </p:cNvPr>
          <p:cNvSpPr txBox="1"/>
          <p:nvPr/>
        </p:nvSpPr>
        <p:spPr>
          <a:xfrm>
            <a:off x="802129" y="3626577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Executes a set of operations when called</a:t>
            </a:r>
          </a:p>
        </p:txBody>
      </p:sp>
      <p:sp>
        <p:nvSpPr>
          <p:cNvPr id="180" name="Google Shape;1205;p22">
            <a:extLst>
              <a:ext uri="{FF2B5EF4-FFF2-40B4-BE49-F238E27FC236}">
                <a16:creationId xmlns:a16="http://schemas.microsoft.com/office/drawing/2014/main" id="{3E87119B-8050-50F1-7082-8D041F193EAB}"/>
              </a:ext>
            </a:extLst>
          </p:cNvPr>
          <p:cNvSpPr txBox="1"/>
          <p:nvPr/>
        </p:nvSpPr>
        <p:spPr>
          <a:xfrm>
            <a:off x="802129" y="4216363"/>
            <a:ext cx="3318029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(Optional) Can include complex logic, conditions, loops, etc.</a:t>
            </a:r>
          </a:p>
        </p:txBody>
      </p:sp>
      <p:grpSp>
        <p:nvGrpSpPr>
          <p:cNvPr id="181" name="Google Shape;2667;p33">
            <a:extLst>
              <a:ext uri="{FF2B5EF4-FFF2-40B4-BE49-F238E27FC236}">
                <a16:creationId xmlns:a16="http://schemas.microsoft.com/office/drawing/2014/main" id="{128E6D9E-6037-4AE0-E2C1-36C67DA4AC8C}"/>
              </a:ext>
            </a:extLst>
          </p:cNvPr>
          <p:cNvGrpSpPr/>
          <p:nvPr/>
        </p:nvGrpSpPr>
        <p:grpSpPr>
          <a:xfrm>
            <a:off x="538801" y="2109688"/>
            <a:ext cx="185278" cy="213973"/>
            <a:chOff x="3669150" y="2223718"/>
            <a:chExt cx="436237" cy="503799"/>
          </a:xfrm>
        </p:grpSpPr>
        <p:sp>
          <p:nvSpPr>
            <p:cNvPr id="182" name="Google Shape;2668;p33">
              <a:extLst>
                <a:ext uri="{FF2B5EF4-FFF2-40B4-BE49-F238E27FC236}">
                  <a16:creationId xmlns:a16="http://schemas.microsoft.com/office/drawing/2014/main" id="{3C886D7E-F92A-085F-3208-1078F37C4440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669;p33">
              <a:extLst>
                <a:ext uri="{FF2B5EF4-FFF2-40B4-BE49-F238E27FC236}">
                  <a16:creationId xmlns:a16="http://schemas.microsoft.com/office/drawing/2014/main" id="{4C7E7E5B-BFEF-E9CE-C50B-57D8E3C3A72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670;p33">
              <a:extLst>
                <a:ext uri="{FF2B5EF4-FFF2-40B4-BE49-F238E27FC236}">
                  <a16:creationId xmlns:a16="http://schemas.microsoft.com/office/drawing/2014/main" id="{43E1508D-3EE5-B486-4E5F-3B82E65DCB78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5" name="Google Shape;2667;p33">
            <a:extLst>
              <a:ext uri="{FF2B5EF4-FFF2-40B4-BE49-F238E27FC236}">
                <a16:creationId xmlns:a16="http://schemas.microsoft.com/office/drawing/2014/main" id="{DB086F85-4285-A3F5-D5A8-95C9F308BB3A}"/>
              </a:ext>
            </a:extLst>
          </p:cNvPr>
          <p:cNvGrpSpPr/>
          <p:nvPr/>
        </p:nvGrpSpPr>
        <p:grpSpPr>
          <a:xfrm>
            <a:off x="538801" y="2650396"/>
            <a:ext cx="185278" cy="213973"/>
            <a:chOff x="3669150" y="2223718"/>
            <a:chExt cx="436237" cy="503799"/>
          </a:xfrm>
        </p:grpSpPr>
        <p:sp>
          <p:nvSpPr>
            <p:cNvPr id="186" name="Google Shape;2668;p33">
              <a:extLst>
                <a:ext uri="{FF2B5EF4-FFF2-40B4-BE49-F238E27FC236}">
                  <a16:creationId xmlns:a16="http://schemas.microsoft.com/office/drawing/2014/main" id="{5CC14937-91F7-19B0-15B9-05D015B2A72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669;p33">
              <a:extLst>
                <a:ext uri="{FF2B5EF4-FFF2-40B4-BE49-F238E27FC236}">
                  <a16:creationId xmlns:a16="http://schemas.microsoft.com/office/drawing/2014/main" id="{C7D2313A-97CF-DEAF-18FC-FBBFDC34031A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670;p33">
              <a:extLst>
                <a:ext uri="{FF2B5EF4-FFF2-40B4-BE49-F238E27FC236}">
                  <a16:creationId xmlns:a16="http://schemas.microsoft.com/office/drawing/2014/main" id="{8505E8B7-D916-0456-6638-7072002EEB18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9" name="Google Shape;2667;p33">
            <a:extLst>
              <a:ext uri="{FF2B5EF4-FFF2-40B4-BE49-F238E27FC236}">
                <a16:creationId xmlns:a16="http://schemas.microsoft.com/office/drawing/2014/main" id="{C5C13C73-CE0D-67F5-A30F-5F40E3FFD502}"/>
              </a:ext>
            </a:extLst>
          </p:cNvPr>
          <p:cNvGrpSpPr/>
          <p:nvPr/>
        </p:nvGrpSpPr>
        <p:grpSpPr>
          <a:xfrm>
            <a:off x="538801" y="3149127"/>
            <a:ext cx="185278" cy="213973"/>
            <a:chOff x="3669150" y="2223718"/>
            <a:chExt cx="436237" cy="503799"/>
          </a:xfrm>
        </p:grpSpPr>
        <p:sp>
          <p:nvSpPr>
            <p:cNvPr id="190" name="Google Shape;2668;p33">
              <a:extLst>
                <a:ext uri="{FF2B5EF4-FFF2-40B4-BE49-F238E27FC236}">
                  <a16:creationId xmlns:a16="http://schemas.microsoft.com/office/drawing/2014/main" id="{4042C2FE-1298-7221-FCA3-6697E02203D6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669;p33">
              <a:extLst>
                <a:ext uri="{FF2B5EF4-FFF2-40B4-BE49-F238E27FC236}">
                  <a16:creationId xmlns:a16="http://schemas.microsoft.com/office/drawing/2014/main" id="{FA5F1ECE-2E86-BD7B-23F9-E9285884A10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670;p33">
              <a:extLst>
                <a:ext uri="{FF2B5EF4-FFF2-40B4-BE49-F238E27FC236}">
                  <a16:creationId xmlns:a16="http://schemas.microsoft.com/office/drawing/2014/main" id="{7D3AB6EE-BFA4-F701-F61C-92424919759D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3" name="Google Shape;2667;p33">
            <a:extLst>
              <a:ext uri="{FF2B5EF4-FFF2-40B4-BE49-F238E27FC236}">
                <a16:creationId xmlns:a16="http://schemas.microsoft.com/office/drawing/2014/main" id="{51FAF701-70B2-9079-B7EB-A4576CE514EA}"/>
              </a:ext>
            </a:extLst>
          </p:cNvPr>
          <p:cNvGrpSpPr/>
          <p:nvPr/>
        </p:nvGrpSpPr>
        <p:grpSpPr>
          <a:xfrm>
            <a:off x="538804" y="3648527"/>
            <a:ext cx="185278" cy="213973"/>
            <a:chOff x="3669150" y="2223718"/>
            <a:chExt cx="436237" cy="503799"/>
          </a:xfrm>
        </p:grpSpPr>
        <p:sp>
          <p:nvSpPr>
            <p:cNvPr id="194" name="Google Shape;2668;p33">
              <a:extLst>
                <a:ext uri="{FF2B5EF4-FFF2-40B4-BE49-F238E27FC236}">
                  <a16:creationId xmlns:a16="http://schemas.microsoft.com/office/drawing/2014/main" id="{2DDA2B59-097E-908B-05DF-CFFEC38C70A1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669;p33">
              <a:extLst>
                <a:ext uri="{FF2B5EF4-FFF2-40B4-BE49-F238E27FC236}">
                  <a16:creationId xmlns:a16="http://schemas.microsoft.com/office/drawing/2014/main" id="{46366B5D-C91A-C74D-56CF-AD59BA4C7E7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670;p33">
              <a:extLst>
                <a:ext uri="{FF2B5EF4-FFF2-40B4-BE49-F238E27FC236}">
                  <a16:creationId xmlns:a16="http://schemas.microsoft.com/office/drawing/2014/main" id="{FFE6F284-C03A-2CEC-AA74-03F9D6463BED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7" name="Google Shape;2667;p33">
            <a:extLst>
              <a:ext uri="{FF2B5EF4-FFF2-40B4-BE49-F238E27FC236}">
                <a16:creationId xmlns:a16="http://schemas.microsoft.com/office/drawing/2014/main" id="{949539F4-A8B8-5119-F599-6C2BD7D3BEDA}"/>
              </a:ext>
            </a:extLst>
          </p:cNvPr>
          <p:cNvGrpSpPr/>
          <p:nvPr/>
        </p:nvGrpSpPr>
        <p:grpSpPr>
          <a:xfrm>
            <a:off x="538807" y="4329382"/>
            <a:ext cx="185278" cy="213973"/>
            <a:chOff x="3669150" y="2223718"/>
            <a:chExt cx="436237" cy="503799"/>
          </a:xfrm>
        </p:grpSpPr>
        <p:sp>
          <p:nvSpPr>
            <p:cNvPr id="198" name="Google Shape;2668;p33">
              <a:extLst>
                <a:ext uri="{FF2B5EF4-FFF2-40B4-BE49-F238E27FC236}">
                  <a16:creationId xmlns:a16="http://schemas.microsoft.com/office/drawing/2014/main" id="{DE96347D-7512-2953-664D-A13202EDB554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669;p33">
              <a:extLst>
                <a:ext uri="{FF2B5EF4-FFF2-40B4-BE49-F238E27FC236}">
                  <a16:creationId xmlns:a16="http://schemas.microsoft.com/office/drawing/2014/main" id="{D7C944FD-C472-25F0-CE52-7684EBB16773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670;p33">
              <a:extLst>
                <a:ext uri="{FF2B5EF4-FFF2-40B4-BE49-F238E27FC236}">
                  <a16:creationId xmlns:a16="http://schemas.microsoft.com/office/drawing/2014/main" id="{DBB3903C-7DDA-EF52-5BC7-182F18EA60CB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1" name="Google Shape;1205;p22">
            <a:extLst>
              <a:ext uri="{FF2B5EF4-FFF2-40B4-BE49-F238E27FC236}">
                <a16:creationId xmlns:a16="http://schemas.microsoft.com/office/drawing/2014/main" id="{BD4B608B-5A7A-8CB6-2763-6795F6791975}"/>
              </a:ext>
            </a:extLst>
          </p:cNvPr>
          <p:cNvSpPr txBox="1"/>
          <p:nvPr/>
        </p:nvSpPr>
        <p:spPr>
          <a:xfrm>
            <a:off x="5154749" y="2053503"/>
            <a:ext cx="3187122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Similar to a stored procedure but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must return a value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02" name="Google Shape;1205;p22">
            <a:extLst>
              <a:ext uri="{FF2B5EF4-FFF2-40B4-BE49-F238E27FC236}">
                <a16:creationId xmlns:a16="http://schemas.microsoft.com/office/drawing/2014/main" id="{AF49F1EA-5F6D-5963-BFF4-E1F4D324DC2A}"/>
              </a:ext>
            </a:extLst>
          </p:cNvPr>
          <p:cNvSpPr txBox="1"/>
          <p:nvPr/>
        </p:nvSpPr>
        <p:spPr>
          <a:xfrm>
            <a:off x="5141598" y="2708732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Used for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calculations or transformations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03" name="Google Shape;1205;p22">
            <a:extLst>
              <a:ext uri="{FF2B5EF4-FFF2-40B4-BE49-F238E27FC236}">
                <a16:creationId xmlns:a16="http://schemas.microsoft.com/office/drawing/2014/main" id="{EEE0C914-0EBB-C3C9-27FA-E5AAFB5EF366}"/>
              </a:ext>
            </a:extLst>
          </p:cNvPr>
          <p:cNvSpPr txBox="1"/>
          <p:nvPr/>
        </p:nvSpPr>
        <p:spPr>
          <a:xfrm>
            <a:off x="5154749" y="3404140"/>
            <a:ext cx="3187122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Primarily focuses on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computing and returning data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204" name="Google Shape;1205;p22">
            <a:extLst>
              <a:ext uri="{FF2B5EF4-FFF2-40B4-BE49-F238E27FC236}">
                <a16:creationId xmlns:a16="http://schemas.microsoft.com/office/drawing/2014/main" id="{43B1C7DD-5E7B-EB5F-83AD-93E787EE0328}"/>
              </a:ext>
            </a:extLst>
          </p:cNvPr>
          <p:cNvSpPr txBox="1"/>
          <p:nvPr/>
        </p:nvSpPr>
        <p:spPr>
          <a:xfrm>
            <a:off x="5154749" y="4073121"/>
            <a:ext cx="3287671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Cannot perform major data modifications (e.g., no table updates)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206" name="Google Shape;2667;p33">
            <a:extLst>
              <a:ext uri="{FF2B5EF4-FFF2-40B4-BE49-F238E27FC236}">
                <a16:creationId xmlns:a16="http://schemas.microsoft.com/office/drawing/2014/main" id="{9E41C06A-548B-C50C-130A-58B8CEA2CF5D}"/>
              </a:ext>
            </a:extLst>
          </p:cNvPr>
          <p:cNvGrpSpPr/>
          <p:nvPr/>
        </p:nvGrpSpPr>
        <p:grpSpPr>
          <a:xfrm>
            <a:off x="4891421" y="2157816"/>
            <a:ext cx="185278" cy="213973"/>
            <a:chOff x="3669150" y="2223718"/>
            <a:chExt cx="436237" cy="503799"/>
          </a:xfrm>
        </p:grpSpPr>
        <p:sp>
          <p:nvSpPr>
            <p:cNvPr id="207" name="Google Shape;2668;p33">
              <a:extLst>
                <a:ext uri="{FF2B5EF4-FFF2-40B4-BE49-F238E27FC236}">
                  <a16:creationId xmlns:a16="http://schemas.microsoft.com/office/drawing/2014/main" id="{A9A4C7DF-5283-B460-EC56-29C6CC7A576C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669;p33">
              <a:extLst>
                <a:ext uri="{FF2B5EF4-FFF2-40B4-BE49-F238E27FC236}">
                  <a16:creationId xmlns:a16="http://schemas.microsoft.com/office/drawing/2014/main" id="{2C3D744D-AE86-BC99-505D-D0A911621ED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670;p33">
              <a:extLst>
                <a:ext uri="{FF2B5EF4-FFF2-40B4-BE49-F238E27FC236}">
                  <a16:creationId xmlns:a16="http://schemas.microsoft.com/office/drawing/2014/main" id="{D220EC92-4F58-D3B7-8133-643793735AB7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0" name="Google Shape;2667;p33">
            <a:extLst>
              <a:ext uri="{FF2B5EF4-FFF2-40B4-BE49-F238E27FC236}">
                <a16:creationId xmlns:a16="http://schemas.microsoft.com/office/drawing/2014/main" id="{361F32C4-BDC3-05D4-620D-9B75528B9423}"/>
              </a:ext>
            </a:extLst>
          </p:cNvPr>
          <p:cNvGrpSpPr/>
          <p:nvPr/>
        </p:nvGrpSpPr>
        <p:grpSpPr>
          <a:xfrm>
            <a:off x="4891421" y="2829152"/>
            <a:ext cx="185278" cy="213973"/>
            <a:chOff x="3669150" y="2223718"/>
            <a:chExt cx="436237" cy="503799"/>
          </a:xfrm>
        </p:grpSpPr>
        <p:sp>
          <p:nvSpPr>
            <p:cNvPr id="211" name="Google Shape;2668;p33">
              <a:extLst>
                <a:ext uri="{FF2B5EF4-FFF2-40B4-BE49-F238E27FC236}">
                  <a16:creationId xmlns:a16="http://schemas.microsoft.com/office/drawing/2014/main" id="{173429C8-F97B-6774-51D0-97E9FD253293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669;p33">
              <a:extLst>
                <a:ext uri="{FF2B5EF4-FFF2-40B4-BE49-F238E27FC236}">
                  <a16:creationId xmlns:a16="http://schemas.microsoft.com/office/drawing/2014/main" id="{BC657BC4-745F-60AD-E475-2AF1C8FC7F7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670;p33">
              <a:extLst>
                <a:ext uri="{FF2B5EF4-FFF2-40B4-BE49-F238E27FC236}">
                  <a16:creationId xmlns:a16="http://schemas.microsoft.com/office/drawing/2014/main" id="{4C9C5B53-652A-9BEE-832C-BC694530092A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4" name="Google Shape;2667;p33">
            <a:extLst>
              <a:ext uri="{FF2B5EF4-FFF2-40B4-BE49-F238E27FC236}">
                <a16:creationId xmlns:a16="http://schemas.microsoft.com/office/drawing/2014/main" id="{AD56CC3E-2104-63C4-A888-CFA06B10BFD2}"/>
              </a:ext>
            </a:extLst>
          </p:cNvPr>
          <p:cNvGrpSpPr/>
          <p:nvPr/>
        </p:nvGrpSpPr>
        <p:grpSpPr>
          <a:xfrm>
            <a:off x="4891421" y="3417258"/>
            <a:ext cx="185278" cy="213973"/>
            <a:chOff x="3669150" y="2223718"/>
            <a:chExt cx="436237" cy="503799"/>
          </a:xfrm>
        </p:grpSpPr>
        <p:sp>
          <p:nvSpPr>
            <p:cNvPr id="215" name="Google Shape;2668;p33">
              <a:extLst>
                <a:ext uri="{FF2B5EF4-FFF2-40B4-BE49-F238E27FC236}">
                  <a16:creationId xmlns:a16="http://schemas.microsoft.com/office/drawing/2014/main" id="{6DFBBA69-0C26-2436-A97F-77A314609B04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669;p33">
              <a:extLst>
                <a:ext uri="{FF2B5EF4-FFF2-40B4-BE49-F238E27FC236}">
                  <a16:creationId xmlns:a16="http://schemas.microsoft.com/office/drawing/2014/main" id="{D8A1AF73-F673-97D4-56C1-D22BA862A51C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670;p33">
              <a:extLst>
                <a:ext uri="{FF2B5EF4-FFF2-40B4-BE49-F238E27FC236}">
                  <a16:creationId xmlns:a16="http://schemas.microsoft.com/office/drawing/2014/main" id="{4829C650-E384-7060-EE82-ACC7D08B76A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18" name="Google Shape;2667;p33">
            <a:extLst>
              <a:ext uri="{FF2B5EF4-FFF2-40B4-BE49-F238E27FC236}">
                <a16:creationId xmlns:a16="http://schemas.microsoft.com/office/drawing/2014/main" id="{E35E2C31-8DCF-A0FA-94E0-92E5CB229091}"/>
              </a:ext>
            </a:extLst>
          </p:cNvPr>
          <p:cNvGrpSpPr/>
          <p:nvPr/>
        </p:nvGrpSpPr>
        <p:grpSpPr>
          <a:xfrm>
            <a:off x="4891424" y="4095415"/>
            <a:ext cx="185278" cy="213973"/>
            <a:chOff x="3669150" y="2223718"/>
            <a:chExt cx="436237" cy="503799"/>
          </a:xfrm>
        </p:grpSpPr>
        <p:sp>
          <p:nvSpPr>
            <p:cNvPr id="219" name="Google Shape;2668;p33">
              <a:extLst>
                <a:ext uri="{FF2B5EF4-FFF2-40B4-BE49-F238E27FC236}">
                  <a16:creationId xmlns:a16="http://schemas.microsoft.com/office/drawing/2014/main" id="{B9A2BC0B-E663-2217-BD7D-0CFF14F4D957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669;p33">
              <a:extLst>
                <a:ext uri="{FF2B5EF4-FFF2-40B4-BE49-F238E27FC236}">
                  <a16:creationId xmlns:a16="http://schemas.microsoft.com/office/drawing/2014/main" id="{431DEA13-B35F-2D86-860C-77C67E52F7BF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670;p33">
              <a:extLst>
                <a:ext uri="{FF2B5EF4-FFF2-40B4-BE49-F238E27FC236}">
                  <a16:creationId xmlns:a16="http://schemas.microsoft.com/office/drawing/2014/main" id="{572B9556-C617-E647-2751-B440B9CE8A98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6" name="Google Shape;433;p17">
            <a:extLst>
              <a:ext uri="{FF2B5EF4-FFF2-40B4-BE49-F238E27FC236}">
                <a16:creationId xmlns:a16="http://schemas.microsoft.com/office/drawing/2014/main" id="{C06BB7E8-0D6A-1402-88DC-7CA944517558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227" name="Google Shape;434;p17">
              <a:extLst>
                <a:ext uri="{FF2B5EF4-FFF2-40B4-BE49-F238E27FC236}">
                  <a16:creationId xmlns:a16="http://schemas.microsoft.com/office/drawing/2014/main" id="{2B795505-7858-1994-94DD-CE497B49FA10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35;p17">
              <a:extLst>
                <a:ext uri="{FF2B5EF4-FFF2-40B4-BE49-F238E27FC236}">
                  <a16:creationId xmlns:a16="http://schemas.microsoft.com/office/drawing/2014/main" id="{5F7D93D8-FB9F-4668-9C4E-80D863864738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36;p17">
              <a:extLst>
                <a:ext uri="{FF2B5EF4-FFF2-40B4-BE49-F238E27FC236}">
                  <a16:creationId xmlns:a16="http://schemas.microsoft.com/office/drawing/2014/main" id="{E6688208-FB80-E455-F130-A9BB385084EF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37;p17">
              <a:extLst>
                <a:ext uri="{FF2B5EF4-FFF2-40B4-BE49-F238E27FC236}">
                  <a16:creationId xmlns:a16="http://schemas.microsoft.com/office/drawing/2014/main" id="{734D55BF-75B3-C7AB-7D58-E43850B73C1A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38;p17">
              <a:extLst>
                <a:ext uri="{FF2B5EF4-FFF2-40B4-BE49-F238E27FC236}">
                  <a16:creationId xmlns:a16="http://schemas.microsoft.com/office/drawing/2014/main" id="{AE208CB1-D064-8C21-DE68-0B19DE8172E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39;p17">
              <a:extLst>
                <a:ext uri="{FF2B5EF4-FFF2-40B4-BE49-F238E27FC236}">
                  <a16:creationId xmlns:a16="http://schemas.microsoft.com/office/drawing/2014/main" id="{7BC77791-089E-0B99-452D-D5BA87AB46DF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0;p17">
              <a:extLst>
                <a:ext uri="{FF2B5EF4-FFF2-40B4-BE49-F238E27FC236}">
                  <a16:creationId xmlns:a16="http://schemas.microsoft.com/office/drawing/2014/main" id="{CEE15AA1-A0E9-E546-B813-AAC149F604D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1;p17">
              <a:extLst>
                <a:ext uri="{FF2B5EF4-FFF2-40B4-BE49-F238E27FC236}">
                  <a16:creationId xmlns:a16="http://schemas.microsoft.com/office/drawing/2014/main" id="{9B636C4A-DA53-B719-0AEB-A1D18CB82A54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2;p17">
              <a:extLst>
                <a:ext uri="{FF2B5EF4-FFF2-40B4-BE49-F238E27FC236}">
                  <a16:creationId xmlns:a16="http://schemas.microsoft.com/office/drawing/2014/main" id="{BFE84BC2-8F40-74C2-E084-D21B335766F7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3;p17">
              <a:extLst>
                <a:ext uri="{FF2B5EF4-FFF2-40B4-BE49-F238E27FC236}">
                  <a16:creationId xmlns:a16="http://schemas.microsoft.com/office/drawing/2014/main" id="{547BB1A1-2ED6-C625-8684-E5ABD4511058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44;p17">
              <a:extLst>
                <a:ext uri="{FF2B5EF4-FFF2-40B4-BE49-F238E27FC236}">
                  <a16:creationId xmlns:a16="http://schemas.microsoft.com/office/drawing/2014/main" id="{20739A9A-896A-0184-DF10-57206F23CE3D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45;p17">
              <a:extLst>
                <a:ext uri="{FF2B5EF4-FFF2-40B4-BE49-F238E27FC236}">
                  <a16:creationId xmlns:a16="http://schemas.microsoft.com/office/drawing/2014/main" id="{F2A3CA17-9459-5133-EAFF-ED2A08F91AB9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46;p17">
              <a:extLst>
                <a:ext uri="{FF2B5EF4-FFF2-40B4-BE49-F238E27FC236}">
                  <a16:creationId xmlns:a16="http://schemas.microsoft.com/office/drawing/2014/main" id="{BC3E2BE0-A0AF-C7E2-8CC5-A4C1728EE7EA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47;p17">
              <a:extLst>
                <a:ext uri="{FF2B5EF4-FFF2-40B4-BE49-F238E27FC236}">
                  <a16:creationId xmlns:a16="http://schemas.microsoft.com/office/drawing/2014/main" id="{A561F4E5-02E1-0324-37D2-2558C61517A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48;p17">
              <a:extLst>
                <a:ext uri="{FF2B5EF4-FFF2-40B4-BE49-F238E27FC236}">
                  <a16:creationId xmlns:a16="http://schemas.microsoft.com/office/drawing/2014/main" id="{EBDDFF58-3983-9A55-FD2D-9CEF9E14BBE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49;p17">
              <a:extLst>
                <a:ext uri="{FF2B5EF4-FFF2-40B4-BE49-F238E27FC236}">
                  <a16:creationId xmlns:a16="http://schemas.microsoft.com/office/drawing/2014/main" id="{BC2E3268-0982-4813-5AFD-BE9BED87420F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0;p17">
              <a:extLst>
                <a:ext uri="{FF2B5EF4-FFF2-40B4-BE49-F238E27FC236}">
                  <a16:creationId xmlns:a16="http://schemas.microsoft.com/office/drawing/2014/main" id="{57C80F58-8A09-9B22-600C-AE8E9A48BC6A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1;p17">
              <a:extLst>
                <a:ext uri="{FF2B5EF4-FFF2-40B4-BE49-F238E27FC236}">
                  <a16:creationId xmlns:a16="http://schemas.microsoft.com/office/drawing/2014/main" id="{A940A2EB-0613-1DD5-54C2-AC6EFB761FE5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2;p17">
              <a:extLst>
                <a:ext uri="{FF2B5EF4-FFF2-40B4-BE49-F238E27FC236}">
                  <a16:creationId xmlns:a16="http://schemas.microsoft.com/office/drawing/2014/main" id="{F476C6AE-65AB-446B-5A98-2C9B3C691FA0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3;p17">
              <a:extLst>
                <a:ext uri="{FF2B5EF4-FFF2-40B4-BE49-F238E27FC236}">
                  <a16:creationId xmlns:a16="http://schemas.microsoft.com/office/drawing/2014/main" id="{EB2A20C2-3962-854C-E71C-D55CCFE5DAFC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54;p17">
              <a:extLst>
                <a:ext uri="{FF2B5EF4-FFF2-40B4-BE49-F238E27FC236}">
                  <a16:creationId xmlns:a16="http://schemas.microsoft.com/office/drawing/2014/main" id="{FF152996-26A6-1ABF-51E4-6DC6F8D9324E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55;p17">
              <a:extLst>
                <a:ext uri="{FF2B5EF4-FFF2-40B4-BE49-F238E27FC236}">
                  <a16:creationId xmlns:a16="http://schemas.microsoft.com/office/drawing/2014/main" id="{25444453-940A-274A-3F8A-1D2D0EFE54F7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56;p17">
              <a:extLst>
                <a:ext uri="{FF2B5EF4-FFF2-40B4-BE49-F238E27FC236}">
                  <a16:creationId xmlns:a16="http://schemas.microsoft.com/office/drawing/2014/main" id="{38BA9C83-AB74-44BF-0C6D-6A57341C9F36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57;p17">
              <a:extLst>
                <a:ext uri="{FF2B5EF4-FFF2-40B4-BE49-F238E27FC236}">
                  <a16:creationId xmlns:a16="http://schemas.microsoft.com/office/drawing/2014/main" id="{2B4B982F-BA14-73E8-BD5D-C6605E7ABFC6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58;p17">
              <a:extLst>
                <a:ext uri="{FF2B5EF4-FFF2-40B4-BE49-F238E27FC236}">
                  <a16:creationId xmlns:a16="http://schemas.microsoft.com/office/drawing/2014/main" id="{7040CF18-F944-B899-4E2E-CACB0DC6A1B8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59;p17">
              <a:extLst>
                <a:ext uri="{FF2B5EF4-FFF2-40B4-BE49-F238E27FC236}">
                  <a16:creationId xmlns:a16="http://schemas.microsoft.com/office/drawing/2014/main" id="{42245B8E-00F8-4B44-85AB-93692AA71FB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0;p17">
              <a:extLst>
                <a:ext uri="{FF2B5EF4-FFF2-40B4-BE49-F238E27FC236}">
                  <a16:creationId xmlns:a16="http://schemas.microsoft.com/office/drawing/2014/main" id="{E2A9D94F-B24A-3AE2-E734-BF0C1E7D53D6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1;p17">
              <a:extLst>
                <a:ext uri="{FF2B5EF4-FFF2-40B4-BE49-F238E27FC236}">
                  <a16:creationId xmlns:a16="http://schemas.microsoft.com/office/drawing/2014/main" id="{AF054DF7-C885-A5D2-5A71-E63650AF334F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2;p17">
              <a:extLst>
                <a:ext uri="{FF2B5EF4-FFF2-40B4-BE49-F238E27FC236}">
                  <a16:creationId xmlns:a16="http://schemas.microsoft.com/office/drawing/2014/main" id="{3E0BE8A3-9759-D0C0-B4B8-9B4EA69E794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3;p17">
              <a:extLst>
                <a:ext uri="{FF2B5EF4-FFF2-40B4-BE49-F238E27FC236}">
                  <a16:creationId xmlns:a16="http://schemas.microsoft.com/office/drawing/2014/main" id="{9383C02D-8EA6-A67D-0D6F-7052FA4600BE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64;p17">
              <a:extLst>
                <a:ext uri="{FF2B5EF4-FFF2-40B4-BE49-F238E27FC236}">
                  <a16:creationId xmlns:a16="http://schemas.microsoft.com/office/drawing/2014/main" id="{81F731AB-D33B-BAB4-F34E-4CEFCDBCDD75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65;p17">
              <a:extLst>
                <a:ext uri="{FF2B5EF4-FFF2-40B4-BE49-F238E27FC236}">
                  <a16:creationId xmlns:a16="http://schemas.microsoft.com/office/drawing/2014/main" id="{FEACDBDC-EA3A-080E-B11F-7BAF0844DED7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66;p17">
              <a:extLst>
                <a:ext uri="{FF2B5EF4-FFF2-40B4-BE49-F238E27FC236}">
                  <a16:creationId xmlns:a16="http://schemas.microsoft.com/office/drawing/2014/main" id="{E0E495B2-3A7E-22BF-F7DB-C9998040843C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67;p17">
              <a:extLst>
                <a:ext uri="{FF2B5EF4-FFF2-40B4-BE49-F238E27FC236}">
                  <a16:creationId xmlns:a16="http://schemas.microsoft.com/office/drawing/2014/main" id="{B058D3CF-9FB7-B122-198E-CC00A2A47692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68;p17">
              <a:extLst>
                <a:ext uri="{FF2B5EF4-FFF2-40B4-BE49-F238E27FC236}">
                  <a16:creationId xmlns:a16="http://schemas.microsoft.com/office/drawing/2014/main" id="{7AB6EFA0-27A1-22F4-3204-09057243CC7C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69;p17">
              <a:extLst>
                <a:ext uri="{FF2B5EF4-FFF2-40B4-BE49-F238E27FC236}">
                  <a16:creationId xmlns:a16="http://schemas.microsoft.com/office/drawing/2014/main" id="{3C41DEB6-AD38-ADE5-6B0A-9E25E472E7E5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70;p17">
              <a:extLst>
                <a:ext uri="{FF2B5EF4-FFF2-40B4-BE49-F238E27FC236}">
                  <a16:creationId xmlns:a16="http://schemas.microsoft.com/office/drawing/2014/main" id="{8B3B40CE-2B8F-A347-9870-8D9FB0C738E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71;p17">
              <a:extLst>
                <a:ext uri="{FF2B5EF4-FFF2-40B4-BE49-F238E27FC236}">
                  <a16:creationId xmlns:a16="http://schemas.microsoft.com/office/drawing/2014/main" id="{56FB6B8A-5E05-E218-B923-61E54A7264B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72;p17">
              <a:extLst>
                <a:ext uri="{FF2B5EF4-FFF2-40B4-BE49-F238E27FC236}">
                  <a16:creationId xmlns:a16="http://schemas.microsoft.com/office/drawing/2014/main" id="{B931973A-013A-C29F-35E7-2D2CBD56825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73;p17">
              <a:extLst>
                <a:ext uri="{FF2B5EF4-FFF2-40B4-BE49-F238E27FC236}">
                  <a16:creationId xmlns:a16="http://schemas.microsoft.com/office/drawing/2014/main" id="{FF2E5887-5EBC-60A1-5FB6-48EFF9D23B45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74;p17">
              <a:extLst>
                <a:ext uri="{FF2B5EF4-FFF2-40B4-BE49-F238E27FC236}">
                  <a16:creationId xmlns:a16="http://schemas.microsoft.com/office/drawing/2014/main" id="{8D6286DC-F710-90F0-7470-E5D5E47C349E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75;p17">
              <a:extLst>
                <a:ext uri="{FF2B5EF4-FFF2-40B4-BE49-F238E27FC236}">
                  <a16:creationId xmlns:a16="http://schemas.microsoft.com/office/drawing/2014/main" id="{05437739-6F16-BF50-5951-8F35755170C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76;p17">
              <a:extLst>
                <a:ext uri="{FF2B5EF4-FFF2-40B4-BE49-F238E27FC236}">
                  <a16:creationId xmlns:a16="http://schemas.microsoft.com/office/drawing/2014/main" id="{04878FF0-1E06-073B-75E9-52E723CA899B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477;p17">
              <a:extLst>
                <a:ext uri="{FF2B5EF4-FFF2-40B4-BE49-F238E27FC236}">
                  <a16:creationId xmlns:a16="http://schemas.microsoft.com/office/drawing/2014/main" id="{B49A8B24-E02D-D96B-F256-B70E42424D8B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71" name="Google Shape;478;p17">
                <a:extLst>
                  <a:ext uri="{FF2B5EF4-FFF2-40B4-BE49-F238E27FC236}">
                    <a16:creationId xmlns:a16="http://schemas.microsoft.com/office/drawing/2014/main" id="{520A6100-15FA-7DD6-E7D0-58100594647C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479;p17">
                <a:extLst>
                  <a:ext uri="{FF2B5EF4-FFF2-40B4-BE49-F238E27FC236}">
                    <a16:creationId xmlns:a16="http://schemas.microsoft.com/office/drawing/2014/main" id="{0F43B898-48D7-915E-9668-3495D43E9E05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1585;p25">
            <a:extLst>
              <a:ext uri="{FF2B5EF4-FFF2-40B4-BE49-F238E27FC236}">
                <a16:creationId xmlns:a16="http://schemas.microsoft.com/office/drawing/2014/main" id="{1ECD62DF-003C-34F4-304F-5E9C6DD4CD25}"/>
              </a:ext>
            </a:extLst>
          </p:cNvPr>
          <p:cNvSpPr txBox="1"/>
          <p:nvPr/>
        </p:nvSpPr>
        <p:spPr>
          <a:xfrm>
            <a:off x="362537" y="1124725"/>
            <a:ext cx="3797312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What is a Stored Procedure?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74" name="Graphic 273" descr="Badge Question Mark with solid fill">
            <a:extLst>
              <a:ext uri="{FF2B5EF4-FFF2-40B4-BE49-F238E27FC236}">
                <a16:creationId xmlns:a16="http://schemas.microsoft.com/office/drawing/2014/main" id="{D1430DAC-4EEC-FC10-DEA2-674DB55AA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789" y="1083596"/>
            <a:ext cx="415557" cy="415557"/>
          </a:xfrm>
          <a:prstGeom prst="rect">
            <a:avLst/>
          </a:prstGeom>
        </p:spPr>
      </p:pic>
      <p:sp>
        <p:nvSpPr>
          <p:cNvPr id="275" name="Google Shape;1585;p25">
            <a:extLst>
              <a:ext uri="{FF2B5EF4-FFF2-40B4-BE49-F238E27FC236}">
                <a16:creationId xmlns:a16="http://schemas.microsoft.com/office/drawing/2014/main" id="{90783A63-C70A-CCF7-224D-0BC83504B5A1}"/>
              </a:ext>
            </a:extLst>
          </p:cNvPr>
          <p:cNvSpPr txBox="1"/>
          <p:nvPr/>
        </p:nvSpPr>
        <p:spPr>
          <a:xfrm>
            <a:off x="4544559" y="1124846"/>
            <a:ext cx="2846268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What is a Function?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76" name="Graphic 275" descr="Badge Question Mark with solid fill">
            <a:extLst>
              <a:ext uri="{FF2B5EF4-FFF2-40B4-BE49-F238E27FC236}">
                <a16:creationId xmlns:a16="http://schemas.microsoft.com/office/drawing/2014/main" id="{37FEC065-C2BE-C860-313B-BB5E41629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5811" y="1083717"/>
            <a:ext cx="415557" cy="41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0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C6509985-8229-201D-2EB8-30AF8A7B8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99773B4D-E540-D3C4-2D66-80E2D5E49FEB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6FBA6355-323E-5453-94D8-2ACC20E9CB29}"/>
              </a:ext>
            </a:extLst>
          </p:cNvPr>
          <p:cNvSpPr/>
          <p:nvPr/>
        </p:nvSpPr>
        <p:spPr>
          <a:xfrm>
            <a:off x="281883" y="130629"/>
            <a:ext cx="6373299" cy="72189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C3E4393-D18E-E7D5-68D8-AE5EE58EF5BC}"/>
              </a:ext>
            </a:extLst>
          </p:cNvPr>
          <p:cNvSpPr/>
          <p:nvPr/>
        </p:nvSpPr>
        <p:spPr>
          <a:xfrm>
            <a:off x="-11173" y="-3247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9B9FF355-62C6-EF5C-A0D5-9771A29EC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6" y="50172"/>
            <a:ext cx="458963" cy="458963"/>
          </a:xfrm>
          <a:prstGeom prst="rect">
            <a:avLst/>
          </a:prstGeom>
        </p:spPr>
      </p:pic>
      <p:sp>
        <p:nvSpPr>
          <p:cNvPr id="69" name="Google Shape;3913;p43">
            <a:extLst>
              <a:ext uri="{FF2B5EF4-FFF2-40B4-BE49-F238E27FC236}">
                <a16:creationId xmlns:a16="http://schemas.microsoft.com/office/drawing/2014/main" id="{2C10780F-8150-E8EE-FDDF-52860A0C9569}"/>
              </a:ext>
            </a:extLst>
          </p:cNvPr>
          <p:cNvSpPr txBox="1"/>
          <p:nvPr/>
        </p:nvSpPr>
        <p:spPr>
          <a:xfrm flipH="1">
            <a:off x="436167" y="283670"/>
            <a:ext cx="5125859" cy="41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Stored Procedures &amp; Functions Testing</a:t>
            </a:r>
            <a:endParaRPr sz="24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26" name="Google Shape;433;p17">
            <a:extLst>
              <a:ext uri="{FF2B5EF4-FFF2-40B4-BE49-F238E27FC236}">
                <a16:creationId xmlns:a16="http://schemas.microsoft.com/office/drawing/2014/main" id="{C6BC95F6-3804-3BED-9E15-922480D8DD0B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227" name="Google Shape;434;p17">
              <a:extLst>
                <a:ext uri="{FF2B5EF4-FFF2-40B4-BE49-F238E27FC236}">
                  <a16:creationId xmlns:a16="http://schemas.microsoft.com/office/drawing/2014/main" id="{CAF260FA-AEB6-44D5-E092-E9E5BEEC8CB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35;p17">
              <a:extLst>
                <a:ext uri="{FF2B5EF4-FFF2-40B4-BE49-F238E27FC236}">
                  <a16:creationId xmlns:a16="http://schemas.microsoft.com/office/drawing/2014/main" id="{CF86FD2D-0F53-4097-3A07-C5D43F1A36A8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36;p17">
              <a:extLst>
                <a:ext uri="{FF2B5EF4-FFF2-40B4-BE49-F238E27FC236}">
                  <a16:creationId xmlns:a16="http://schemas.microsoft.com/office/drawing/2014/main" id="{1B0B777A-108D-AC14-FCB8-06F6C3A69E1F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37;p17">
              <a:extLst>
                <a:ext uri="{FF2B5EF4-FFF2-40B4-BE49-F238E27FC236}">
                  <a16:creationId xmlns:a16="http://schemas.microsoft.com/office/drawing/2014/main" id="{52A2B508-D97B-0633-EAFF-3EB580DF4FB8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38;p17">
              <a:extLst>
                <a:ext uri="{FF2B5EF4-FFF2-40B4-BE49-F238E27FC236}">
                  <a16:creationId xmlns:a16="http://schemas.microsoft.com/office/drawing/2014/main" id="{EB58D522-6153-57AE-6EB2-70E221104A6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39;p17">
              <a:extLst>
                <a:ext uri="{FF2B5EF4-FFF2-40B4-BE49-F238E27FC236}">
                  <a16:creationId xmlns:a16="http://schemas.microsoft.com/office/drawing/2014/main" id="{CC3E4759-54B3-1A6C-678A-A1BE253F8AB6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0;p17">
              <a:extLst>
                <a:ext uri="{FF2B5EF4-FFF2-40B4-BE49-F238E27FC236}">
                  <a16:creationId xmlns:a16="http://schemas.microsoft.com/office/drawing/2014/main" id="{29BD34BF-34AC-9F8D-5C1F-7C7BD6277C22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1;p17">
              <a:extLst>
                <a:ext uri="{FF2B5EF4-FFF2-40B4-BE49-F238E27FC236}">
                  <a16:creationId xmlns:a16="http://schemas.microsoft.com/office/drawing/2014/main" id="{502C5C97-94E7-5A98-2181-01FFD7AC31A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2;p17">
              <a:extLst>
                <a:ext uri="{FF2B5EF4-FFF2-40B4-BE49-F238E27FC236}">
                  <a16:creationId xmlns:a16="http://schemas.microsoft.com/office/drawing/2014/main" id="{10B54E57-AD34-EFF9-73AB-731EEF3B8BE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3;p17">
              <a:extLst>
                <a:ext uri="{FF2B5EF4-FFF2-40B4-BE49-F238E27FC236}">
                  <a16:creationId xmlns:a16="http://schemas.microsoft.com/office/drawing/2014/main" id="{FB0B9819-6C44-BBFB-4314-EA83388455BA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44;p17">
              <a:extLst>
                <a:ext uri="{FF2B5EF4-FFF2-40B4-BE49-F238E27FC236}">
                  <a16:creationId xmlns:a16="http://schemas.microsoft.com/office/drawing/2014/main" id="{E00CE420-485B-D679-A298-75B490DD221D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45;p17">
              <a:extLst>
                <a:ext uri="{FF2B5EF4-FFF2-40B4-BE49-F238E27FC236}">
                  <a16:creationId xmlns:a16="http://schemas.microsoft.com/office/drawing/2014/main" id="{C80BAFE2-DB4E-1E59-F551-041640577FC2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46;p17">
              <a:extLst>
                <a:ext uri="{FF2B5EF4-FFF2-40B4-BE49-F238E27FC236}">
                  <a16:creationId xmlns:a16="http://schemas.microsoft.com/office/drawing/2014/main" id="{A4973B20-739E-9D07-D12D-C84C7CA445E4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47;p17">
              <a:extLst>
                <a:ext uri="{FF2B5EF4-FFF2-40B4-BE49-F238E27FC236}">
                  <a16:creationId xmlns:a16="http://schemas.microsoft.com/office/drawing/2014/main" id="{9CE86702-FC03-2475-E16B-C939C5AE3EB4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48;p17">
              <a:extLst>
                <a:ext uri="{FF2B5EF4-FFF2-40B4-BE49-F238E27FC236}">
                  <a16:creationId xmlns:a16="http://schemas.microsoft.com/office/drawing/2014/main" id="{E55D6333-F38E-C062-89FF-2221E5B5919C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49;p17">
              <a:extLst>
                <a:ext uri="{FF2B5EF4-FFF2-40B4-BE49-F238E27FC236}">
                  <a16:creationId xmlns:a16="http://schemas.microsoft.com/office/drawing/2014/main" id="{71DD890C-24F0-A5A9-7B01-616152D8B252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0;p17">
              <a:extLst>
                <a:ext uri="{FF2B5EF4-FFF2-40B4-BE49-F238E27FC236}">
                  <a16:creationId xmlns:a16="http://schemas.microsoft.com/office/drawing/2014/main" id="{AE2A447D-4C0A-3607-947B-8B047EC81252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1;p17">
              <a:extLst>
                <a:ext uri="{FF2B5EF4-FFF2-40B4-BE49-F238E27FC236}">
                  <a16:creationId xmlns:a16="http://schemas.microsoft.com/office/drawing/2014/main" id="{7EDA6E8C-EE25-2742-AAC5-28709B4A3A30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2;p17">
              <a:extLst>
                <a:ext uri="{FF2B5EF4-FFF2-40B4-BE49-F238E27FC236}">
                  <a16:creationId xmlns:a16="http://schemas.microsoft.com/office/drawing/2014/main" id="{BE71DB26-9330-FA05-0D17-6E384E9CAFE6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3;p17">
              <a:extLst>
                <a:ext uri="{FF2B5EF4-FFF2-40B4-BE49-F238E27FC236}">
                  <a16:creationId xmlns:a16="http://schemas.microsoft.com/office/drawing/2014/main" id="{267F851A-F3FE-D802-F46A-071EB33CAB38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54;p17">
              <a:extLst>
                <a:ext uri="{FF2B5EF4-FFF2-40B4-BE49-F238E27FC236}">
                  <a16:creationId xmlns:a16="http://schemas.microsoft.com/office/drawing/2014/main" id="{37341F0F-CEAF-6FE9-020A-03D2FF6578EA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55;p17">
              <a:extLst>
                <a:ext uri="{FF2B5EF4-FFF2-40B4-BE49-F238E27FC236}">
                  <a16:creationId xmlns:a16="http://schemas.microsoft.com/office/drawing/2014/main" id="{582A87B5-9A6E-7B8E-E957-50BDD0285863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56;p17">
              <a:extLst>
                <a:ext uri="{FF2B5EF4-FFF2-40B4-BE49-F238E27FC236}">
                  <a16:creationId xmlns:a16="http://schemas.microsoft.com/office/drawing/2014/main" id="{2F040AD5-F0AF-DCFE-F8AD-9AC433F924B1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57;p17">
              <a:extLst>
                <a:ext uri="{FF2B5EF4-FFF2-40B4-BE49-F238E27FC236}">
                  <a16:creationId xmlns:a16="http://schemas.microsoft.com/office/drawing/2014/main" id="{6F625DA1-6C7B-8164-0034-3EE583975B97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58;p17">
              <a:extLst>
                <a:ext uri="{FF2B5EF4-FFF2-40B4-BE49-F238E27FC236}">
                  <a16:creationId xmlns:a16="http://schemas.microsoft.com/office/drawing/2014/main" id="{EB73F99E-01A0-1425-C3E6-7950CDD571AF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59;p17">
              <a:extLst>
                <a:ext uri="{FF2B5EF4-FFF2-40B4-BE49-F238E27FC236}">
                  <a16:creationId xmlns:a16="http://schemas.microsoft.com/office/drawing/2014/main" id="{485F0648-574E-4BBF-3213-3C38528F116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0;p17">
              <a:extLst>
                <a:ext uri="{FF2B5EF4-FFF2-40B4-BE49-F238E27FC236}">
                  <a16:creationId xmlns:a16="http://schemas.microsoft.com/office/drawing/2014/main" id="{EFF49E79-78C6-A28E-2AAC-A02E039C7A49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1;p17">
              <a:extLst>
                <a:ext uri="{FF2B5EF4-FFF2-40B4-BE49-F238E27FC236}">
                  <a16:creationId xmlns:a16="http://schemas.microsoft.com/office/drawing/2014/main" id="{F5F21A30-D7DE-2B68-16D8-052B231051CD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2;p17">
              <a:extLst>
                <a:ext uri="{FF2B5EF4-FFF2-40B4-BE49-F238E27FC236}">
                  <a16:creationId xmlns:a16="http://schemas.microsoft.com/office/drawing/2014/main" id="{F48ACD1F-C879-564B-D288-3D30CB6CA59E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3;p17">
              <a:extLst>
                <a:ext uri="{FF2B5EF4-FFF2-40B4-BE49-F238E27FC236}">
                  <a16:creationId xmlns:a16="http://schemas.microsoft.com/office/drawing/2014/main" id="{2BF8ED08-4224-2BBC-E9F3-50BA5CC517EF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64;p17">
              <a:extLst>
                <a:ext uri="{FF2B5EF4-FFF2-40B4-BE49-F238E27FC236}">
                  <a16:creationId xmlns:a16="http://schemas.microsoft.com/office/drawing/2014/main" id="{F5FD8B21-FA8E-71C6-F4A2-17233B56FF6C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65;p17">
              <a:extLst>
                <a:ext uri="{FF2B5EF4-FFF2-40B4-BE49-F238E27FC236}">
                  <a16:creationId xmlns:a16="http://schemas.microsoft.com/office/drawing/2014/main" id="{12C1D855-881F-79CD-3054-F401AB05325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66;p17">
              <a:extLst>
                <a:ext uri="{FF2B5EF4-FFF2-40B4-BE49-F238E27FC236}">
                  <a16:creationId xmlns:a16="http://schemas.microsoft.com/office/drawing/2014/main" id="{6051FA18-6A21-5654-1995-9EB095D7075B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67;p17">
              <a:extLst>
                <a:ext uri="{FF2B5EF4-FFF2-40B4-BE49-F238E27FC236}">
                  <a16:creationId xmlns:a16="http://schemas.microsoft.com/office/drawing/2014/main" id="{90CA13C1-60D2-F255-A3DB-3C6ACDC17B43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68;p17">
              <a:extLst>
                <a:ext uri="{FF2B5EF4-FFF2-40B4-BE49-F238E27FC236}">
                  <a16:creationId xmlns:a16="http://schemas.microsoft.com/office/drawing/2014/main" id="{9D14DBD2-3C79-CB98-7C4E-F004FC54E1C2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69;p17">
              <a:extLst>
                <a:ext uri="{FF2B5EF4-FFF2-40B4-BE49-F238E27FC236}">
                  <a16:creationId xmlns:a16="http://schemas.microsoft.com/office/drawing/2014/main" id="{B0E2AE9B-DF10-7423-7002-ED368D8C6BF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70;p17">
              <a:extLst>
                <a:ext uri="{FF2B5EF4-FFF2-40B4-BE49-F238E27FC236}">
                  <a16:creationId xmlns:a16="http://schemas.microsoft.com/office/drawing/2014/main" id="{0783B851-0774-1350-BBBE-96E91F564F27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71;p17">
              <a:extLst>
                <a:ext uri="{FF2B5EF4-FFF2-40B4-BE49-F238E27FC236}">
                  <a16:creationId xmlns:a16="http://schemas.microsoft.com/office/drawing/2014/main" id="{0B0CA0CA-4AFE-613B-4FB4-D520DE1F8033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72;p17">
              <a:extLst>
                <a:ext uri="{FF2B5EF4-FFF2-40B4-BE49-F238E27FC236}">
                  <a16:creationId xmlns:a16="http://schemas.microsoft.com/office/drawing/2014/main" id="{7FB827D8-2E3A-7EC5-2402-057D366355B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73;p17">
              <a:extLst>
                <a:ext uri="{FF2B5EF4-FFF2-40B4-BE49-F238E27FC236}">
                  <a16:creationId xmlns:a16="http://schemas.microsoft.com/office/drawing/2014/main" id="{C01851A9-62FF-CF0A-F370-29F3D5F3AB5E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74;p17">
              <a:extLst>
                <a:ext uri="{FF2B5EF4-FFF2-40B4-BE49-F238E27FC236}">
                  <a16:creationId xmlns:a16="http://schemas.microsoft.com/office/drawing/2014/main" id="{597C9B7A-869B-BFF3-0BE2-F7D04FF5AD87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75;p17">
              <a:extLst>
                <a:ext uri="{FF2B5EF4-FFF2-40B4-BE49-F238E27FC236}">
                  <a16:creationId xmlns:a16="http://schemas.microsoft.com/office/drawing/2014/main" id="{A7340F2D-9AA5-8F76-8A7A-877186C6AB43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76;p17">
              <a:extLst>
                <a:ext uri="{FF2B5EF4-FFF2-40B4-BE49-F238E27FC236}">
                  <a16:creationId xmlns:a16="http://schemas.microsoft.com/office/drawing/2014/main" id="{E62D7412-3CFD-3DD8-1EAB-5CAEDBE3522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477;p17">
              <a:extLst>
                <a:ext uri="{FF2B5EF4-FFF2-40B4-BE49-F238E27FC236}">
                  <a16:creationId xmlns:a16="http://schemas.microsoft.com/office/drawing/2014/main" id="{33D955C6-7261-AFCB-D213-1FBCCB82D53A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71" name="Google Shape;478;p17">
                <a:extLst>
                  <a:ext uri="{FF2B5EF4-FFF2-40B4-BE49-F238E27FC236}">
                    <a16:creationId xmlns:a16="http://schemas.microsoft.com/office/drawing/2014/main" id="{7E5B6083-AFBF-8D93-D15A-7433FBF1E52C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479;p17">
                <a:extLst>
                  <a:ext uri="{FF2B5EF4-FFF2-40B4-BE49-F238E27FC236}">
                    <a16:creationId xmlns:a16="http://schemas.microsoft.com/office/drawing/2014/main" id="{61E953F9-F04C-00BF-FF36-367B1D9E36C5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433;p17">
            <a:extLst>
              <a:ext uri="{FF2B5EF4-FFF2-40B4-BE49-F238E27FC236}">
                <a16:creationId xmlns:a16="http://schemas.microsoft.com/office/drawing/2014/main" id="{2AB9482B-9DC0-90BB-6379-251E317D2DAE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4" name="Google Shape;434;p17">
              <a:extLst>
                <a:ext uri="{FF2B5EF4-FFF2-40B4-BE49-F238E27FC236}">
                  <a16:creationId xmlns:a16="http://schemas.microsoft.com/office/drawing/2014/main" id="{38A34183-FCCA-BE08-4BCA-10A8F7F6B72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35;p17">
              <a:extLst>
                <a:ext uri="{FF2B5EF4-FFF2-40B4-BE49-F238E27FC236}">
                  <a16:creationId xmlns:a16="http://schemas.microsoft.com/office/drawing/2014/main" id="{67ACABF5-BE76-A1C3-B5EE-D2D1D6BB66A9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36;p17">
              <a:extLst>
                <a:ext uri="{FF2B5EF4-FFF2-40B4-BE49-F238E27FC236}">
                  <a16:creationId xmlns:a16="http://schemas.microsoft.com/office/drawing/2014/main" id="{9292EDED-EC50-F854-82FE-7ACD92A85482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7;p17">
              <a:extLst>
                <a:ext uri="{FF2B5EF4-FFF2-40B4-BE49-F238E27FC236}">
                  <a16:creationId xmlns:a16="http://schemas.microsoft.com/office/drawing/2014/main" id="{988E6103-1062-9935-B0C3-B9F2815CF033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8;p17">
              <a:extLst>
                <a:ext uri="{FF2B5EF4-FFF2-40B4-BE49-F238E27FC236}">
                  <a16:creationId xmlns:a16="http://schemas.microsoft.com/office/drawing/2014/main" id="{BC191C48-FFF5-F638-C857-BAAC3B7887A8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9;p17">
              <a:extLst>
                <a:ext uri="{FF2B5EF4-FFF2-40B4-BE49-F238E27FC236}">
                  <a16:creationId xmlns:a16="http://schemas.microsoft.com/office/drawing/2014/main" id="{83874247-3AA2-2CDD-DDAB-10D159544C87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40;p17">
              <a:extLst>
                <a:ext uri="{FF2B5EF4-FFF2-40B4-BE49-F238E27FC236}">
                  <a16:creationId xmlns:a16="http://schemas.microsoft.com/office/drawing/2014/main" id="{F108CFB2-995B-B826-D177-DA13A464D262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41;p17">
              <a:extLst>
                <a:ext uri="{FF2B5EF4-FFF2-40B4-BE49-F238E27FC236}">
                  <a16:creationId xmlns:a16="http://schemas.microsoft.com/office/drawing/2014/main" id="{FD4FEAF7-C324-D550-C35C-07A2134486B9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42;p17">
              <a:extLst>
                <a:ext uri="{FF2B5EF4-FFF2-40B4-BE49-F238E27FC236}">
                  <a16:creationId xmlns:a16="http://schemas.microsoft.com/office/drawing/2014/main" id="{D4441299-91D8-AFD8-3E46-A69752DD780B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3;p17">
              <a:extLst>
                <a:ext uri="{FF2B5EF4-FFF2-40B4-BE49-F238E27FC236}">
                  <a16:creationId xmlns:a16="http://schemas.microsoft.com/office/drawing/2014/main" id="{171B4BAA-675F-9321-AB60-BA66A3243E5C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4;p17">
              <a:extLst>
                <a:ext uri="{FF2B5EF4-FFF2-40B4-BE49-F238E27FC236}">
                  <a16:creationId xmlns:a16="http://schemas.microsoft.com/office/drawing/2014/main" id="{939ABFA5-2C6C-3EF0-6026-450F4EFB064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5;p17">
              <a:extLst>
                <a:ext uri="{FF2B5EF4-FFF2-40B4-BE49-F238E27FC236}">
                  <a16:creationId xmlns:a16="http://schemas.microsoft.com/office/drawing/2014/main" id="{D59904D5-4C1E-79EC-23D3-0C11D09DD6AC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6;p17">
              <a:extLst>
                <a:ext uri="{FF2B5EF4-FFF2-40B4-BE49-F238E27FC236}">
                  <a16:creationId xmlns:a16="http://schemas.microsoft.com/office/drawing/2014/main" id="{F12D6006-D86D-7116-42CC-D00E32E629A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7;p17">
              <a:extLst>
                <a:ext uri="{FF2B5EF4-FFF2-40B4-BE49-F238E27FC236}">
                  <a16:creationId xmlns:a16="http://schemas.microsoft.com/office/drawing/2014/main" id="{C940A8A2-6544-9AA6-CC85-75002DC1BB3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8;p17">
              <a:extLst>
                <a:ext uri="{FF2B5EF4-FFF2-40B4-BE49-F238E27FC236}">
                  <a16:creationId xmlns:a16="http://schemas.microsoft.com/office/drawing/2014/main" id="{0656738E-83CB-08C5-1A6E-95F10643537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9;p17">
              <a:extLst>
                <a:ext uri="{FF2B5EF4-FFF2-40B4-BE49-F238E27FC236}">
                  <a16:creationId xmlns:a16="http://schemas.microsoft.com/office/drawing/2014/main" id="{56874495-A165-FE93-1F26-F31C21AD99D9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50;p17">
              <a:extLst>
                <a:ext uri="{FF2B5EF4-FFF2-40B4-BE49-F238E27FC236}">
                  <a16:creationId xmlns:a16="http://schemas.microsoft.com/office/drawing/2014/main" id="{AAEEE98B-A286-F434-A495-B76BD6E5D8C5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51;p17">
              <a:extLst>
                <a:ext uri="{FF2B5EF4-FFF2-40B4-BE49-F238E27FC236}">
                  <a16:creationId xmlns:a16="http://schemas.microsoft.com/office/drawing/2014/main" id="{B95DA461-D337-436F-D130-BA0544A205C7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2;p17">
              <a:extLst>
                <a:ext uri="{FF2B5EF4-FFF2-40B4-BE49-F238E27FC236}">
                  <a16:creationId xmlns:a16="http://schemas.microsoft.com/office/drawing/2014/main" id="{D4B9C575-8AC0-A8E0-BDDD-E4FF9D0654B4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53;p17">
              <a:extLst>
                <a:ext uri="{FF2B5EF4-FFF2-40B4-BE49-F238E27FC236}">
                  <a16:creationId xmlns:a16="http://schemas.microsoft.com/office/drawing/2014/main" id="{BCFAB472-9C37-3DA5-DC16-17FD3D4374A3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4;p17">
              <a:extLst>
                <a:ext uri="{FF2B5EF4-FFF2-40B4-BE49-F238E27FC236}">
                  <a16:creationId xmlns:a16="http://schemas.microsoft.com/office/drawing/2014/main" id="{50DA8976-8D52-9946-437D-7B04C4B5CD65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5;p17">
              <a:extLst>
                <a:ext uri="{FF2B5EF4-FFF2-40B4-BE49-F238E27FC236}">
                  <a16:creationId xmlns:a16="http://schemas.microsoft.com/office/drawing/2014/main" id="{CA24D1F1-E0B0-9013-F12C-351C7FED2E3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6;p17">
              <a:extLst>
                <a:ext uri="{FF2B5EF4-FFF2-40B4-BE49-F238E27FC236}">
                  <a16:creationId xmlns:a16="http://schemas.microsoft.com/office/drawing/2014/main" id="{D7C56D89-93C5-A6CD-D9DD-DBBC6A3C54BF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7;p17">
              <a:extLst>
                <a:ext uri="{FF2B5EF4-FFF2-40B4-BE49-F238E27FC236}">
                  <a16:creationId xmlns:a16="http://schemas.microsoft.com/office/drawing/2014/main" id="{7FA019C3-9C61-4C62-AA92-16D080370406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8;p17">
              <a:extLst>
                <a:ext uri="{FF2B5EF4-FFF2-40B4-BE49-F238E27FC236}">
                  <a16:creationId xmlns:a16="http://schemas.microsoft.com/office/drawing/2014/main" id="{F468960D-991F-CEE3-3DC2-5458C7D1A334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9;p17">
              <a:extLst>
                <a:ext uri="{FF2B5EF4-FFF2-40B4-BE49-F238E27FC236}">
                  <a16:creationId xmlns:a16="http://schemas.microsoft.com/office/drawing/2014/main" id="{6A7A1E28-7AEC-4F37-AE41-0E637D7415A6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60;p17">
              <a:extLst>
                <a:ext uri="{FF2B5EF4-FFF2-40B4-BE49-F238E27FC236}">
                  <a16:creationId xmlns:a16="http://schemas.microsoft.com/office/drawing/2014/main" id="{72FFA255-6F32-797C-9FD3-A6ADDD63F48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61;p17">
              <a:extLst>
                <a:ext uri="{FF2B5EF4-FFF2-40B4-BE49-F238E27FC236}">
                  <a16:creationId xmlns:a16="http://schemas.microsoft.com/office/drawing/2014/main" id="{444DCCE0-67F3-2F25-5223-BA00E1E2BE1F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62;p17">
              <a:extLst>
                <a:ext uri="{FF2B5EF4-FFF2-40B4-BE49-F238E27FC236}">
                  <a16:creationId xmlns:a16="http://schemas.microsoft.com/office/drawing/2014/main" id="{46B7CA88-972F-C693-1C25-F32ECFE34EE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63;p17">
              <a:extLst>
                <a:ext uri="{FF2B5EF4-FFF2-40B4-BE49-F238E27FC236}">
                  <a16:creationId xmlns:a16="http://schemas.microsoft.com/office/drawing/2014/main" id="{EC149565-E210-EF4E-CA09-796C9B20CA2B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4;p17">
              <a:extLst>
                <a:ext uri="{FF2B5EF4-FFF2-40B4-BE49-F238E27FC236}">
                  <a16:creationId xmlns:a16="http://schemas.microsoft.com/office/drawing/2014/main" id="{B17DC633-4B47-C3CD-71CE-FDED8D1BCC02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5;p17">
              <a:extLst>
                <a:ext uri="{FF2B5EF4-FFF2-40B4-BE49-F238E27FC236}">
                  <a16:creationId xmlns:a16="http://schemas.microsoft.com/office/drawing/2014/main" id="{D005D5E7-1D39-13D9-9755-E32B31867900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6;p17">
              <a:extLst>
                <a:ext uri="{FF2B5EF4-FFF2-40B4-BE49-F238E27FC236}">
                  <a16:creationId xmlns:a16="http://schemas.microsoft.com/office/drawing/2014/main" id="{ED9D3567-C8C7-C20B-C753-99B24BB0350F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7;p17">
              <a:extLst>
                <a:ext uri="{FF2B5EF4-FFF2-40B4-BE49-F238E27FC236}">
                  <a16:creationId xmlns:a16="http://schemas.microsoft.com/office/drawing/2014/main" id="{456A0D89-ED37-AEAD-8E25-429EEA2332A6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8;p17">
              <a:extLst>
                <a:ext uri="{FF2B5EF4-FFF2-40B4-BE49-F238E27FC236}">
                  <a16:creationId xmlns:a16="http://schemas.microsoft.com/office/drawing/2014/main" id="{C444E5A1-E1FC-C8C2-2B99-924608054645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9;p17">
              <a:extLst>
                <a:ext uri="{FF2B5EF4-FFF2-40B4-BE49-F238E27FC236}">
                  <a16:creationId xmlns:a16="http://schemas.microsoft.com/office/drawing/2014/main" id="{BE8E8649-9440-4608-1DC9-76C9620A2AB9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0;p17">
              <a:extLst>
                <a:ext uri="{FF2B5EF4-FFF2-40B4-BE49-F238E27FC236}">
                  <a16:creationId xmlns:a16="http://schemas.microsoft.com/office/drawing/2014/main" id="{746A05F5-6B27-EDC7-764D-E3C30CC410FF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1;p17">
              <a:extLst>
                <a:ext uri="{FF2B5EF4-FFF2-40B4-BE49-F238E27FC236}">
                  <a16:creationId xmlns:a16="http://schemas.microsoft.com/office/drawing/2014/main" id="{CD52C7D1-2095-C19E-A6E9-6D1C37B814F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2;p17">
              <a:extLst>
                <a:ext uri="{FF2B5EF4-FFF2-40B4-BE49-F238E27FC236}">
                  <a16:creationId xmlns:a16="http://schemas.microsoft.com/office/drawing/2014/main" id="{147DA3B8-DD7A-8DA4-EB6A-0D8DC449A7D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3;p17">
              <a:extLst>
                <a:ext uri="{FF2B5EF4-FFF2-40B4-BE49-F238E27FC236}">
                  <a16:creationId xmlns:a16="http://schemas.microsoft.com/office/drawing/2014/main" id="{344910DD-412D-10D8-88BC-F9B5D4BDF504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4;p17">
              <a:extLst>
                <a:ext uri="{FF2B5EF4-FFF2-40B4-BE49-F238E27FC236}">
                  <a16:creationId xmlns:a16="http://schemas.microsoft.com/office/drawing/2014/main" id="{3CF29527-55EA-F1B1-5FFD-E6BB16CE938F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5;p17">
              <a:extLst>
                <a:ext uri="{FF2B5EF4-FFF2-40B4-BE49-F238E27FC236}">
                  <a16:creationId xmlns:a16="http://schemas.microsoft.com/office/drawing/2014/main" id="{7BA252EF-F89D-9A32-6908-64822838177B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6;p17">
              <a:extLst>
                <a:ext uri="{FF2B5EF4-FFF2-40B4-BE49-F238E27FC236}">
                  <a16:creationId xmlns:a16="http://schemas.microsoft.com/office/drawing/2014/main" id="{C82095DD-FE17-8A1C-E3A1-7E6FCD34A846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7;p17">
              <a:extLst>
                <a:ext uri="{FF2B5EF4-FFF2-40B4-BE49-F238E27FC236}">
                  <a16:creationId xmlns:a16="http://schemas.microsoft.com/office/drawing/2014/main" id="{BFC3889A-F493-B335-09ED-2F51308A66C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48" name="Google Shape;478;p17">
                <a:extLst>
                  <a:ext uri="{FF2B5EF4-FFF2-40B4-BE49-F238E27FC236}">
                    <a16:creationId xmlns:a16="http://schemas.microsoft.com/office/drawing/2014/main" id="{35DE4ED2-F101-6822-927F-EC93720528F4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79;p17">
                <a:extLst>
                  <a:ext uri="{FF2B5EF4-FFF2-40B4-BE49-F238E27FC236}">
                    <a16:creationId xmlns:a16="http://schemas.microsoft.com/office/drawing/2014/main" id="{6531D298-D4AA-2F80-085C-59270BFFB43A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" name="Google Shape;1202;p22">
            <a:extLst>
              <a:ext uri="{FF2B5EF4-FFF2-40B4-BE49-F238E27FC236}">
                <a16:creationId xmlns:a16="http://schemas.microsoft.com/office/drawing/2014/main" id="{DA70068A-8973-7F30-A8EC-B743893C528C}"/>
              </a:ext>
            </a:extLst>
          </p:cNvPr>
          <p:cNvSpPr txBox="1"/>
          <p:nvPr/>
        </p:nvSpPr>
        <p:spPr>
          <a:xfrm>
            <a:off x="-85131" y="2269455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Ensure </a:t>
            </a:r>
            <a:r>
              <a:rPr lang="en-US" b="1" dirty="0"/>
              <a:t>error handling</a:t>
            </a:r>
            <a:r>
              <a:rPr lang="en-US" dirty="0"/>
              <a:t> works properly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1" name="Google Shape;1205;p22">
            <a:extLst>
              <a:ext uri="{FF2B5EF4-FFF2-40B4-BE49-F238E27FC236}">
                <a16:creationId xmlns:a16="http://schemas.microsoft.com/office/drawing/2014/main" id="{472A0A4F-A223-CD80-401A-2E573AC469EE}"/>
              </a:ext>
            </a:extLst>
          </p:cNvPr>
          <p:cNvSpPr txBox="1"/>
          <p:nvPr/>
        </p:nvSpPr>
        <p:spPr>
          <a:xfrm>
            <a:off x="-85131" y="1626393"/>
            <a:ext cx="335772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Test with </a:t>
            </a:r>
            <a:r>
              <a:rPr lang="en-US" b="1" dirty="0"/>
              <a:t>various inputs</a:t>
            </a:r>
            <a:r>
              <a:rPr lang="en-US" dirty="0"/>
              <a:t> for correct results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2" name="Google Shape;1208;p22">
            <a:extLst>
              <a:ext uri="{FF2B5EF4-FFF2-40B4-BE49-F238E27FC236}">
                <a16:creationId xmlns:a16="http://schemas.microsoft.com/office/drawing/2014/main" id="{41FBDED9-7D95-E895-7289-E114A51C5E63}"/>
              </a:ext>
            </a:extLst>
          </p:cNvPr>
          <p:cNvSpPr txBox="1"/>
          <p:nvPr/>
        </p:nvSpPr>
        <p:spPr>
          <a:xfrm>
            <a:off x="-68568" y="3002912"/>
            <a:ext cx="334115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 fontAlgn="base"/>
            <a:r>
              <a:rPr lang="en-US" dirty="0"/>
              <a:t>Verify </a:t>
            </a:r>
            <a:r>
              <a:rPr lang="en-US" b="1" dirty="0"/>
              <a:t>permissions</a:t>
            </a:r>
            <a:r>
              <a:rPr lang="en-US" dirty="0"/>
              <a:t> for executing procedures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Google Shape;1211;p22">
            <a:extLst>
              <a:ext uri="{FF2B5EF4-FFF2-40B4-BE49-F238E27FC236}">
                <a16:creationId xmlns:a16="http://schemas.microsoft.com/office/drawing/2014/main" id="{719D8139-2DB5-FFB9-1928-F164EE4922AA}"/>
              </a:ext>
            </a:extLst>
          </p:cNvPr>
          <p:cNvSpPr txBox="1"/>
          <p:nvPr/>
        </p:nvSpPr>
        <p:spPr>
          <a:xfrm>
            <a:off x="5816412" y="2290815"/>
            <a:ext cx="3300088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Validate </a:t>
            </a:r>
            <a:r>
              <a:rPr lang="en-US" b="1" dirty="0"/>
              <a:t>function outputs</a:t>
            </a:r>
            <a:r>
              <a:rPr lang="en-US" dirty="0"/>
              <a:t> for all input cases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4" name="Google Shape;1214;p22">
            <a:extLst>
              <a:ext uri="{FF2B5EF4-FFF2-40B4-BE49-F238E27FC236}">
                <a16:creationId xmlns:a16="http://schemas.microsoft.com/office/drawing/2014/main" id="{00605179-CBB2-0052-4A45-EF8CE5B07A2D}"/>
              </a:ext>
            </a:extLst>
          </p:cNvPr>
          <p:cNvSpPr txBox="1"/>
          <p:nvPr/>
        </p:nvSpPr>
        <p:spPr>
          <a:xfrm>
            <a:off x="5816412" y="1565515"/>
            <a:ext cx="3300088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dirty="0"/>
              <a:t>Test </a:t>
            </a:r>
            <a:r>
              <a:rPr lang="en-US" b="1" dirty="0"/>
              <a:t>nested/recursive</a:t>
            </a:r>
            <a:r>
              <a:rPr lang="en-US" dirty="0"/>
              <a:t> procedures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5" name="Google Shape;1217;p22">
            <a:extLst>
              <a:ext uri="{FF2B5EF4-FFF2-40B4-BE49-F238E27FC236}">
                <a16:creationId xmlns:a16="http://schemas.microsoft.com/office/drawing/2014/main" id="{930154D0-2617-33F1-C022-1B6759EFBD1C}"/>
              </a:ext>
            </a:extLst>
          </p:cNvPr>
          <p:cNvSpPr txBox="1"/>
          <p:nvPr/>
        </p:nvSpPr>
        <p:spPr>
          <a:xfrm>
            <a:off x="5816412" y="3091739"/>
            <a:ext cx="3299578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Test procedures involving </a:t>
            </a:r>
            <a:r>
              <a:rPr lang="en-US" b="1" dirty="0"/>
              <a:t>multiple tables/complex logic</a:t>
            </a:r>
            <a:endParaRPr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6" name="Google Shape;1220;p22">
            <a:extLst>
              <a:ext uri="{FF2B5EF4-FFF2-40B4-BE49-F238E27FC236}">
                <a16:creationId xmlns:a16="http://schemas.microsoft.com/office/drawing/2014/main" id="{32F27659-64BC-C07F-FA9A-2F059A6E31F4}"/>
              </a:ext>
            </a:extLst>
          </p:cNvPr>
          <p:cNvSpPr txBox="1"/>
          <p:nvPr/>
        </p:nvSpPr>
        <p:spPr>
          <a:xfrm>
            <a:off x="-85131" y="3736369"/>
            <a:ext cx="335772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dirty="0"/>
              <a:t>Check that </a:t>
            </a:r>
            <a:r>
              <a:rPr lang="en-US" b="1" dirty="0"/>
              <a:t>triggers</a:t>
            </a:r>
            <a:r>
              <a:rPr lang="en-US" dirty="0"/>
              <a:t> fire as expected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57" name="Google Shape;1223;p22">
            <a:extLst>
              <a:ext uri="{FF2B5EF4-FFF2-40B4-BE49-F238E27FC236}">
                <a16:creationId xmlns:a16="http://schemas.microsoft.com/office/drawing/2014/main" id="{943ABBE9-E25D-4791-F349-7794EEE6D8E2}"/>
              </a:ext>
            </a:extLst>
          </p:cNvPr>
          <p:cNvSpPr txBox="1"/>
          <p:nvPr/>
        </p:nvSpPr>
        <p:spPr>
          <a:xfrm>
            <a:off x="5816922" y="3821368"/>
            <a:ext cx="3299578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Ensure procedures maintain </a:t>
            </a:r>
            <a:r>
              <a:rPr lang="en-US" b="1" dirty="0"/>
              <a:t>ACID</a:t>
            </a:r>
            <a:endParaRPr lang="en-US" dirty="0"/>
          </a:p>
        </p:txBody>
      </p:sp>
      <p:grpSp>
        <p:nvGrpSpPr>
          <p:cNvPr id="58" name="Google Shape;1224;p22">
            <a:extLst>
              <a:ext uri="{FF2B5EF4-FFF2-40B4-BE49-F238E27FC236}">
                <a16:creationId xmlns:a16="http://schemas.microsoft.com/office/drawing/2014/main" id="{2F4F9A19-0B2A-952F-3582-AE8B9C590B97}"/>
              </a:ext>
            </a:extLst>
          </p:cNvPr>
          <p:cNvGrpSpPr/>
          <p:nvPr/>
        </p:nvGrpSpPr>
        <p:grpSpPr>
          <a:xfrm>
            <a:off x="3330220" y="1797694"/>
            <a:ext cx="1285828" cy="2155541"/>
            <a:chOff x="2677484" y="1099806"/>
            <a:chExt cx="1919241" cy="2997195"/>
          </a:xfrm>
        </p:grpSpPr>
        <p:cxnSp>
          <p:nvCxnSpPr>
            <p:cNvPr id="59" name="Google Shape;1225;p22">
              <a:extLst>
                <a:ext uri="{FF2B5EF4-FFF2-40B4-BE49-F238E27FC236}">
                  <a16:creationId xmlns:a16="http://schemas.microsoft.com/office/drawing/2014/main" id="{31D0C18E-DC17-888C-34AF-A7A3634CCC0D}"/>
                </a:ext>
              </a:extLst>
            </p:cNvPr>
            <p:cNvCxnSpPr/>
            <p:nvPr/>
          </p:nvCxnSpPr>
          <p:spPr>
            <a:xfrm rot="1803274">
              <a:off x="2721582" y="2086353"/>
              <a:ext cx="2010285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0" name="Google Shape;1226;p22">
              <a:extLst>
                <a:ext uri="{FF2B5EF4-FFF2-40B4-BE49-F238E27FC236}">
                  <a16:creationId xmlns:a16="http://schemas.microsoft.com/office/drawing/2014/main" id="{685E0268-9A3E-F46D-AC7E-D7761D1C62F3}"/>
                </a:ext>
              </a:extLst>
            </p:cNvPr>
            <p:cNvGrpSpPr/>
            <p:nvPr/>
          </p:nvGrpSpPr>
          <p:grpSpPr>
            <a:xfrm>
              <a:off x="2677484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62" name="Google Shape;1227;p22">
                <a:extLst>
                  <a:ext uri="{FF2B5EF4-FFF2-40B4-BE49-F238E27FC236}">
                    <a16:creationId xmlns:a16="http://schemas.microsoft.com/office/drawing/2014/main" id="{10EF10AD-2950-4C51-AB90-0D43FB1B18C8}"/>
                  </a:ext>
                </a:extLst>
              </p:cNvPr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1228;p22">
                <a:extLst>
                  <a:ext uri="{FF2B5EF4-FFF2-40B4-BE49-F238E27FC236}">
                    <a16:creationId xmlns:a16="http://schemas.microsoft.com/office/drawing/2014/main" id="{E6C5544E-5708-156E-F52B-C20F0D56765D}"/>
                  </a:ext>
                </a:extLst>
              </p:cNvPr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1229;p22">
                <a:extLst>
                  <a:ext uri="{FF2B5EF4-FFF2-40B4-BE49-F238E27FC236}">
                    <a16:creationId xmlns:a16="http://schemas.microsoft.com/office/drawing/2014/main" id="{724DFF72-BA11-4E1B-B308-F4F03937BDDD}"/>
                  </a:ext>
                </a:extLst>
              </p:cNvPr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1230;p22">
                <a:extLst>
                  <a:ext uri="{FF2B5EF4-FFF2-40B4-BE49-F238E27FC236}">
                    <a16:creationId xmlns:a16="http://schemas.microsoft.com/office/drawing/2014/main" id="{59CCA85F-7386-0409-7D61-CC5B5F785200}"/>
                  </a:ext>
                </a:extLst>
              </p:cNvPr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1231;p22">
                <a:extLst>
                  <a:ext uri="{FF2B5EF4-FFF2-40B4-BE49-F238E27FC236}">
                    <a16:creationId xmlns:a16="http://schemas.microsoft.com/office/drawing/2014/main" id="{C6E0803F-0802-9A74-733B-A74B6FBD74D0}"/>
                  </a:ext>
                </a:extLst>
              </p:cNvPr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1232;p22">
                <a:extLst>
                  <a:ext uri="{FF2B5EF4-FFF2-40B4-BE49-F238E27FC236}">
                    <a16:creationId xmlns:a16="http://schemas.microsoft.com/office/drawing/2014/main" id="{6AB121D7-F7E1-5E35-50A8-1F9ADAE9B0FD}"/>
                  </a:ext>
                </a:extLst>
              </p:cNvPr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1233;p22">
                <a:extLst>
                  <a:ext uri="{FF2B5EF4-FFF2-40B4-BE49-F238E27FC236}">
                    <a16:creationId xmlns:a16="http://schemas.microsoft.com/office/drawing/2014/main" id="{BEAB04F6-1D9C-EDE7-2765-FC7C21BFAC3C}"/>
                  </a:ext>
                </a:extLst>
              </p:cNvPr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1234;p22">
                <a:extLst>
                  <a:ext uri="{FF2B5EF4-FFF2-40B4-BE49-F238E27FC236}">
                    <a16:creationId xmlns:a16="http://schemas.microsoft.com/office/drawing/2014/main" id="{49B10143-C6E2-60E0-2116-48CA4E3ADF4B}"/>
                  </a:ext>
                </a:extLst>
              </p:cNvPr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1235;p22">
                <a:extLst>
                  <a:ext uri="{FF2B5EF4-FFF2-40B4-BE49-F238E27FC236}">
                    <a16:creationId xmlns:a16="http://schemas.microsoft.com/office/drawing/2014/main" id="{EE7CDEF8-C821-FD9F-E46B-DA48AFF603DA}"/>
                  </a:ext>
                </a:extLst>
              </p:cNvPr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1236;p22">
                <a:extLst>
                  <a:ext uri="{FF2B5EF4-FFF2-40B4-BE49-F238E27FC236}">
                    <a16:creationId xmlns:a16="http://schemas.microsoft.com/office/drawing/2014/main" id="{62174C1D-5673-F36A-9CB6-9D221477D4A6}"/>
                  </a:ext>
                </a:extLst>
              </p:cNvPr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1" name="Google Shape;1237;p22">
              <a:extLst>
                <a:ext uri="{FF2B5EF4-FFF2-40B4-BE49-F238E27FC236}">
                  <a16:creationId xmlns:a16="http://schemas.microsoft.com/office/drawing/2014/main" id="{E9C2DE85-7BD8-AA04-B8C7-BF87C65A9B78}"/>
                </a:ext>
              </a:extLst>
            </p:cNvPr>
            <p:cNvCxnSpPr/>
            <p:nvPr/>
          </p:nvCxnSpPr>
          <p:spPr>
            <a:xfrm rot="1803087">
              <a:off x="2721640" y="2086198"/>
              <a:ext cx="2009875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3" name="Google Shape;1238;p22">
            <a:extLst>
              <a:ext uri="{FF2B5EF4-FFF2-40B4-BE49-F238E27FC236}">
                <a16:creationId xmlns:a16="http://schemas.microsoft.com/office/drawing/2014/main" id="{8A71B83E-A72D-96EC-3733-4F56AFF068A8}"/>
              </a:ext>
            </a:extLst>
          </p:cNvPr>
          <p:cNvGrpSpPr/>
          <p:nvPr/>
        </p:nvGrpSpPr>
        <p:grpSpPr>
          <a:xfrm>
            <a:off x="4966819" y="1771497"/>
            <a:ext cx="780840" cy="2250487"/>
            <a:chOff x="5018875" y="1099806"/>
            <a:chExt cx="1443491" cy="2997195"/>
          </a:xfrm>
        </p:grpSpPr>
        <p:cxnSp>
          <p:nvCxnSpPr>
            <p:cNvPr id="74" name="Google Shape;1239;p22">
              <a:extLst>
                <a:ext uri="{FF2B5EF4-FFF2-40B4-BE49-F238E27FC236}">
                  <a16:creationId xmlns:a16="http://schemas.microsoft.com/office/drawing/2014/main" id="{B2D2E31C-F978-79FB-028F-96BFB1DE3F15}"/>
                </a:ext>
              </a:extLst>
            </p:cNvPr>
            <p:cNvCxnSpPr/>
            <p:nvPr/>
          </p:nvCxnSpPr>
          <p:spPr>
            <a:xfrm rot="1803116">
              <a:off x="4920869" y="3209079"/>
              <a:ext cx="1458111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" name="Google Shape;1240;p22">
              <a:extLst>
                <a:ext uri="{FF2B5EF4-FFF2-40B4-BE49-F238E27FC236}">
                  <a16:creationId xmlns:a16="http://schemas.microsoft.com/office/drawing/2014/main" id="{D66BC5DA-53FF-CDFC-AABC-37D1BF826063}"/>
                </a:ext>
              </a:extLst>
            </p:cNvPr>
            <p:cNvGrpSpPr/>
            <p:nvPr/>
          </p:nvGrpSpPr>
          <p:grpSpPr>
            <a:xfrm flipH="1">
              <a:off x="6243012" y="1099806"/>
              <a:ext cx="219355" cy="2997195"/>
              <a:chOff x="2677445" y="1105654"/>
              <a:chExt cx="219355" cy="3013771"/>
            </a:xfrm>
          </p:grpSpPr>
          <p:cxnSp>
            <p:nvCxnSpPr>
              <p:cNvPr id="77" name="Google Shape;1241;p22">
                <a:extLst>
                  <a:ext uri="{FF2B5EF4-FFF2-40B4-BE49-F238E27FC236}">
                    <a16:creationId xmlns:a16="http://schemas.microsoft.com/office/drawing/2014/main" id="{862406DA-5041-40C9-97BB-8589D2F7D942}"/>
                  </a:ext>
                </a:extLst>
              </p:cNvPr>
              <p:cNvCxnSpPr/>
              <p:nvPr/>
            </p:nvCxnSpPr>
            <p:spPr>
              <a:xfrm rot="10800000">
                <a:off x="2677733" y="31183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1242;p22">
                <a:extLst>
                  <a:ext uri="{FF2B5EF4-FFF2-40B4-BE49-F238E27FC236}">
                    <a16:creationId xmlns:a16="http://schemas.microsoft.com/office/drawing/2014/main" id="{E1B86E4A-B0C4-A319-AF59-847BEBF396B6}"/>
                  </a:ext>
                </a:extLst>
              </p:cNvPr>
              <p:cNvCxnSpPr/>
              <p:nvPr/>
            </p:nvCxnSpPr>
            <p:spPr>
              <a:xfrm rot="10800000">
                <a:off x="2858159" y="1105654"/>
                <a:ext cx="0" cy="3007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1243;p22">
                <a:extLst>
                  <a:ext uri="{FF2B5EF4-FFF2-40B4-BE49-F238E27FC236}">
                    <a16:creationId xmlns:a16="http://schemas.microsoft.com/office/drawing/2014/main" id="{18915468-EF41-F971-546C-3FD91A702458}"/>
                  </a:ext>
                </a:extLst>
              </p:cNvPr>
              <p:cNvCxnSpPr/>
              <p:nvPr/>
            </p:nvCxnSpPr>
            <p:spPr>
              <a:xfrm rot="10800000">
                <a:off x="2677800" y="1119750"/>
                <a:ext cx="2190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1244;p22">
                <a:extLst>
                  <a:ext uri="{FF2B5EF4-FFF2-40B4-BE49-F238E27FC236}">
                    <a16:creationId xmlns:a16="http://schemas.microsoft.com/office/drawing/2014/main" id="{9F1162A5-43F3-1902-C9A5-659A7BA66DC2}"/>
                  </a:ext>
                </a:extLst>
              </p:cNvPr>
              <p:cNvCxnSpPr/>
              <p:nvPr/>
            </p:nvCxnSpPr>
            <p:spPr>
              <a:xfrm rot="10800000">
                <a:off x="2677800" y="4119425"/>
                <a:ext cx="2184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1245;p22">
                <a:extLst>
                  <a:ext uri="{FF2B5EF4-FFF2-40B4-BE49-F238E27FC236}">
                    <a16:creationId xmlns:a16="http://schemas.microsoft.com/office/drawing/2014/main" id="{A5E86974-2BC7-85BE-7C5D-A67BA8DF3833}"/>
                  </a:ext>
                </a:extLst>
              </p:cNvPr>
              <p:cNvCxnSpPr/>
              <p:nvPr/>
            </p:nvCxnSpPr>
            <p:spPr>
              <a:xfrm rot="10800000">
                <a:off x="2677733" y="2121427"/>
                <a:ext cx="2178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1246;p22">
                <a:extLst>
                  <a:ext uri="{FF2B5EF4-FFF2-40B4-BE49-F238E27FC236}">
                    <a16:creationId xmlns:a16="http://schemas.microsoft.com/office/drawing/2014/main" id="{67F13FE3-5F45-2CA8-ECC6-BD4F78ECB1F1}"/>
                  </a:ext>
                </a:extLst>
              </p:cNvPr>
              <p:cNvCxnSpPr/>
              <p:nvPr/>
            </p:nvCxnSpPr>
            <p:spPr>
              <a:xfrm rot="10800000">
                <a:off x="2858149" y="1105654"/>
                <a:ext cx="0" cy="30078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1247;p22">
                <a:extLst>
                  <a:ext uri="{FF2B5EF4-FFF2-40B4-BE49-F238E27FC236}">
                    <a16:creationId xmlns:a16="http://schemas.microsoft.com/office/drawing/2014/main" id="{9053D28C-9555-0D46-0F8A-D72C82112EA1}"/>
                  </a:ext>
                </a:extLst>
              </p:cNvPr>
              <p:cNvCxnSpPr/>
              <p:nvPr/>
            </p:nvCxnSpPr>
            <p:spPr>
              <a:xfrm rot="10800000">
                <a:off x="2677549" y="1119730"/>
                <a:ext cx="1806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" name="Google Shape;1248;p22">
                <a:extLst>
                  <a:ext uri="{FF2B5EF4-FFF2-40B4-BE49-F238E27FC236}">
                    <a16:creationId xmlns:a16="http://schemas.microsoft.com/office/drawing/2014/main" id="{E613659A-8601-550D-DE2D-F07CE9D481B3}"/>
                  </a:ext>
                </a:extLst>
              </p:cNvPr>
              <p:cNvCxnSpPr/>
              <p:nvPr/>
            </p:nvCxnSpPr>
            <p:spPr>
              <a:xfrm rot="10800000">
                <a:off x="2677675" y="4119425"/>
                <a:ext cx="19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5" name="Google Shape;1249;p22">
                <a:extLst>
                  <a:ext uri="{FF2B5EF4-FFF2-40B4-BE49-F238E27FC236}">
                    <a16:creationId xmlns:a16="http://schemas.microsoft.com/office/drawing/2014/main" id="{4460EE32-10D0-DF3D-26D5-6C366DA7B920}"/>
                  </a:ext>
                </a:extLst>
              </p:cNvPr>
              <p:cNvCxnSpPr/>
              <p:nvPr/>
            </p:nvCxnSpPr>
            <p:spPr>
              <a:xfrm rot="10800000">
                <a:off x="2677445" y="2121410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1250;p22">
                <a:extLst>
                  <a:ext uri="{FF2B5EF4-FFF2-40B4-BE49-F238E27FC236}">
                    <a16:creationId xmlns:a16="http://schemas.microsoft.com/office/drawing/2014/main" id="{6B6C24C6-EEF0-BE61-5DDC-BD984DD7FFD1}"/>
                  </a:ext>
                </a:extLst>
              </p:cNvPr>
              <p:cNvCxnSpPr/>
              <p:nvPr/>
            </p:nvCxnSpPr>
            <p:spPr>
              <a:xfrm rot="10800000">
                <a:off x="2677445" y="3118311"/>
                <a:ext cx="180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6" name="Google Shape;1251;p22">
              <a:extLst>
                <a:ext uri="{FF2B5EF4-FFF2-40B4-BE49-F238E27FC236}">
                  <a16:creationId xmlns:a16="http://schemas.microsoft.com/office/drawing/2014/main" id="{8F4FB1C9-BE13-1259-D8EA-758254AF74EC}"/>
                </a:ext>
              </a:extLst>
            </p:cNvPr>
            <p:cNvCxnSpPr/>
            <p:nvPr/>
          </p:nvCxnSpPr>
          <p:spPr>
            <a:xfrm rot="1803116">
              <a:off x="4920871" y="3209075"/>
              <a:ext cx="1458111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" name="Google Shape;1252;p22">
            <a:extLst>
              <a:ext uri="{FF2B5EF4-FFF2-40B4-BE49-F238E27FC236}">
                <a16:creationId xmlns:a16="http://schemas.microsoft.com/office/drawing/2014/main" id="{B0BCF485-8C8E-8860-5FA0-42EEC3534586}"/>
              </a:ext>
            </a:extLst>
          </p:cNvPr>
          <p:cNvGrpSpPr/>
          <p:nvPr/>
        </p:nvGrpSpPr>
        <p:grpSpPr>
          <a:xfrm>
            <a:off x="3685845" y="1731876"/>
            <a:ext cx="1805712" cy="2084909"/>
            <a:chOff x="3669150" y="1828675"/>
            <a:chExt cx="1805712" cy="2084909"/>
          </a:xfrm>
        </p:grpSpPr>
        <p:sp>
          <p:nvSpPr>
            <p:cNvPr id="88" name="Google Shape;1253;p22">
              <a:extLst>
                <a:ext uri="{FF2B5EF4-FFF2-40B4-BE49-F238E27FC236}">
                  <a16:creationId xmlns:a16="http://schemas.microsoft.com/office/drawing/2014/main" id="{06C7D2CB-DE55-9DBB-0F16-560E390D53EB}"/>
                </a:ext>
              </a:extLst>
            </p:cNvPr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54;p22">
              <a:extLst>
                <a:ext uri="{FF2B5EF4-FFF2-40B4-BE49-F238E27FC236}">
                  <a16:creationId xmlns:a16="http://schemas.microsoft.com/office/drawing/2014/main" id="{CB807E0D-6E17-8610-037B-DDCDAD2007A5}"/>
                </a:ext>
              </a:extLst>
            </p:cNvPr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55;p22">
              <a:extLst>
                <a:ext uri="{FF2B5EF4-FFF2-40B4-BE49-F238E27FC236}">
                  <a16:creationId xmlns:a16="http://schemas.microsoft.com/office/drawing/2014/main" id="{44DA5403-414D-05D0-9076-05B3CD7B159F}"/>
                </a:ext>
              </a:extLst>
            </p:cNvPr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56;p22">
              <a:extLst>
                <a:ext uri="{FF2B5EF4-FFF2-40B4-BE49-F238E27FC236}">
                  <a16:creationId xmlns:a16="http://schemas.microsoft.com/office/drawing/2014/main" id="{204866C1-BBC5-AC73-A20A-7940AD6A8F33}"/>
                </a:ext>
              </a:extLst>
            </p:cNvPr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57;p22">
              <a:extLst>
                <a:ext uri="{FF2B5EF4-FFF2-40B4-BE49-F238E27FC236}">
                  <a16:creationId xmlns:a16="http://schemas.microsoft.com/office/drawing/2014/main" id="{661E3854-74F9-FDF0-0892-5178165AE522}"/>
                </a:ext>
              </a:extLst>
            </p:cNvPr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58;p22">
              <a:extLst>
                <a:ext uri="{FF2B5EF4-FFF2-40B4-BE49-F238E27FC236}">
                  <a16:creationId xmlns:a16="http://schemas.microsoft.com/office/drawing/2014/main" id="{1C629CB6-FA63-0F87-2BD9-C387F5032878}"/>
                </a:ext>
              </a:extLst>
            </p:cNvPr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59;p22">
              <a:extLst>
                <a:ext uri="{FF2B5EF4-FFF2-40B4-BE49-F238E27FC236}">
                  <a16:creationId xmlns:a16="http://schemas.microsoft.com/office/drawing/2014/main" id="{E5D1F501-8BCC-6ED1-29AA-F809DD0E5D23}"/>
                </a:ext>
              </a:extLst>
            </p:cNvPr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60;p22">
              <a:extLst>
                <a:ext uri="{FF2B5EF4-FFF2-40B4-BE49-F238E27FC236}">
                  <a16:creationId xmlns:a16="http://schemas.microsoft.com/office/drawing/2014/main" id="{7DD8506E-A119-3699-286F-93F12FA48FD5}"/>
                </a:ext>
              </a:extLst>
            </p:cNvPr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61;p22">
              <a:extLst>
                <a:ext uri="{FF2B5EF4-FFF2-40B4-BE49-F238E27FC236}">
                  <a16:creationId xmlns:a16="http://schemas.microsoft.com/office/drawing/2014/main" id="{9BE624B1-3D21-FC29-774A-9547F740273A}"/>
                </a:ext>
              </a:extLst>
            </p:cNvPr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62;p22">
              <a:extLst>
                <a:ext uri="{FF2B5EF4-FFF2-40B4-BE49-F238E27FC236}">
                  <a16:creationId xmlns:a16="http://schemas.microsoft.com/office/drawing/2014/main" id="{901A26F5-2DEF-77EE-2548-449487D9A42E}"/>
                </a:ext>
              </a:extLst>
            </p:cNvPr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63;p22">
              <a:extLst>
                <a:ext uri="{FF2B5EF4-FFF2-40B4-BE49-F238E27FC236}">
                  <a16:creationId xmlns:a16="http://schemas.microsoft.com/office/drawing/2014/main" id="{0BF3A195-4071-AE67-7164-5C82527706C1}"/>
                </a:ext>
              </a:extLst>
            </p:cNvPr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64;p22">
              <a:extLst>
                <a:ext uri="{FF2B5EF4-FFF2-40B4-BE49-F238E27FC236}">
                  <a16:creationId xmlns:a16="http://schemas.microsoft.com/office/drawing/2014/main" id="{686EF877-F068-55B7-7478-758E0442B1A6}"/>
                </a:ext>
              </a:extLst>
            </p:cNvPr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65;p22">
              <a:extLst>
                <a:ext uri="{FF2B5EF4-FFF2-40B4-BE49-F238E27FC236}">
                  <a16:creationId xmlns:a16="http://schemas.microsoft.com/office/drawing/2014/main" id="{BA353E6F-6FF8-FE61-F7EB-3DB749641E9F}"/>
                </a:ext>
              </a:extLst>
            </p:cNvPr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66;p22">
              <a:extLst>
                <a:ext uri="{FF2B5EF4-FFF2-40B4-BE49-F238E27FC236}">
                  <a16:creationId xmlns:a16="http://schemas.microsoft.com/office/drawing/2014/main" id="{B2F32C7A-C296-FF68-4BE5-5E60AFE44D14}"/>
                </a:ext>
              </a:extLst>
            </p:cNvPr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67;p22">
              <a:extLst>
                <a:ext uri="{FF2B5EF4-FFF2-40B4-BE49-F238E27FC236}">
                  <a16:creationId xmlns:a16="http://schemas.microsoft.com/office/drawing/2014/main" id="{A298B0E9-F0EF-EB85-7904-ABA036828D91}"/>
                </a:ext>
              </a:extLst>
            </p:cNvPr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68;p22">
              <a:extLst>
                <a:ext uri="{FF2B5EF4-FFF2-40B4-BE49-F238E27FC236}">
                  <a16:creationId xmlns:a16="http://schemas.microsoft.com/office/drawing/2014/main" id="{68E9FBE0-D533-7F01-57B6-88E08B9B220E}"/>
                </a:ext>
              </a:extLst>
            </p:cNvPr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69;p22">
              <a:extLst>
                <a:ext uri="{FF2B5EF4-FFF2-40B4-BE49-F238E27FC236}">
                  <a16:creationId xmlns:a16="http://schemas.microsoft.com/office/drawing/2014/main" id="{E70C93EA-E654-95AE-3DF9-ECC16E1C5001}"/>
                </a:ext>
              </a:extLst>
            </p:cNvPr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70;p22">
              <a:extLst>
                <a:ext uri="{FF2B5EF4-FFF2-40B4-BE49-F238E27FC236}">
                  <a16:creationId xmlns:a16="http://schemas.microsoft.com/office/drawing/2014/main" id="{F12E9585-1BE5-6107-C7F6-A88CD709758B}"/>
                </a:ext>
              </a:extLst>
            </p:cNvPr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71;p22">
              <a:extLst>
                <a:ext uri="{FF2B5EF4-FFF2-40B4-BE49-F238E27FC236}">
                  <a16:creationId xmlns:a16="http://schemas.microsoft.com/office/drawing/2014/main" id="{2389E3F1-4309-8531-9CA6-FB89755ACB71}"/>
                </a:ext>
              </a:extLst>
            </p:cNvPr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72;p22">
              <a:extLst>
                <a:ext uri="{FF2B5EF4-FFF2-40B4-BE49-F238E27FC236}">
                  <a16:creationId xmlns:a16="http://schemas.microsoft.com/office/drawing/2014/main" id="{06AD99D7-E3CB-0626-F310-667F97B7887C}"/>
                </a:ext>
              </a:extLst>
            </p:cNvPr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73;p22">
              <a:extLst>
                <a:ext uri="{FF2B5EF4-FFF2-40B4-BE49-F238E27FC236}">
                  <a16:creationId xmlns:a16="http://schemas.microsoft.com/office/drawing/2014/main" id="{EEAAAF25-881C-1BA1-4B65-8FB10952EF83}"/>
                </a:ext>
              </a:extLst>
            </p:cNvPr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74;p22">
              <a:extLst>
                <a:ext uri="{FF2B5EF4-FFF2-40B4-BE49-F238E27FC236}">
                  <a16:creationId xmlns:a16="http://schemas.microsoft.com/office/drawing/2014/main" id="{C3F8DA2D-95A1-0F95-F216-2F0D9CA2C864}"/>
                </a:ext>
              </a:extLst>
            </p:cNvPr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75;p22">
              <a:extLst>
                <a:ext uri="{FF2B5EF4-FFF2-40B4-BE49-F238E27FC236}">
                  <a16:creationId xmlns:a16="http://schemas.microsoft.com/office/drawing/2014/main" id="{8513838A-FD4C-BDB3-E25D-1F824BDC18F7}"/>
                </a:ext>
              </a:extLst>
            </p:cNvPr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76;p22">
              <a:extLst>
                <a:ext uri="{FF2B5EF4-FFF2-40B4-BE49-F238E27FC236}">
                  <a16:creationId xmlns:a16="http://schemas.microsoft.com/office/drawing/2014/main" id="{A1A13F9E-7224-DB97-5893-0F1B3FA2EAF6}"/>
                </a:ext>
              </a:extLst>
            </p:cNvPr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77;p22">
              <a:extLst>
                <a:ext uri="{FF2B5EF4-FFF2-40B4-BE49-F238E27FC236}">
                  <a16:creationId xmlns:a16="http://schemas.microsoft.com/office/drawing/2014/main" id="{8D9C1D76-17F4-B0B8-A064-FA7FBB22ACEC}"/>
                </a:ext>
              </a:extLst>
            </p:cNvPr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78;p22">
              <a:extLst>
                <a:ext uri="{FF2B5EF4-FFF2-40B4-BE49-F238E27FC236}">
                  <a16:creationId xmlns:a16="http://schemas.microsoft.com/office/drawing/2014/main" id="{FE2C89B9-55E3-9EF0-906F-5E78B0EF3687}"/>
                </a:ext>
              </a:extLst>
            </p:cNvPr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79;p22">
              <a:extLst>
                <a:ext uri="{FF2B5EF4-FFF2-40B4-BE49-F238E27FC236}">
                  <a16:creationId xmlns:a16="http://schemas.microsoft.com/office/drawing/2014/main" id="{A16E562C-8121-2E87-E2C3-71A44A92A08E}"/>
                </a:ext>
              </a:extLst>
            </p:cNvPr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80;p22">
              <a:extLst>
                <a:ext uri="{FF2B5EF4-FFF2-40B4-BE49-F238E27FC236}">
                  <a16:creationId xmlns:a16="http://schemas.microsoft.com/office/drawing/2014/main" id="{5852B019-0807-D2F6-BCE3-7C4196FFE16C}"/>
                </a:ext>
              </a:extLst>
            </p:cNvPr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81;p22">
              <a:extLst>
                <a:ext uri="{FF2B5EF4-FFF2-40B4-BE49-F238E27FC236}">
                  <a16:creationId xmlns:a16="http://schemas.microsoft.com/office/drawing/2014/main" id="{39757D82-E2FB-84F4-F2A1-A6E13BD7F164}"/>
                </a:ext>
              </a:extLst>
            </p:cNvPr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82;p22">
              <a:extLst>
                <a:ext uri="{FF2B5EF4-FFF2-40B4-BE49-F238E27FC236}">
                  <a16:creationId xmlns:a16="http://schemas.microsoft.com/office/drawing/2014/main" id="{40500709-79C7-FEB8-D455-DFB0A1897B4D}"/>
                </a:ext>
              </a:extLst>
            </p:cNvPr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83;p22">
              <a:extLst>
                <a:ext uri="{FF2B5EF4-FFF2-40B4-BE49-F238E27FC236}">
                  <a16:creationId xmlns:a16="http://schemas.microsoft.com/office/drawing/2014/main" id="{504ED0A5-9D14-10B3-D228-5A183057D8F0}"/>
                </a:ext>
              </a:extLst>
            </p:cNvPr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84;p22">
              <a:extLst>
                <a:ext uri="{FF2B5EF4-FFF2-40B4-BE49-F238E27FC236}">
                  <a16:creationId xmlns:a16="http://schemas.microsoft.com/office/drawing/2014/main" id="{BF343DCF-E5E3-CE64-EA6B-BB60C0AF80BC}"/>
                </a:ext>
              </a:extLst>
            </p:cNvPr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85;p22">
              <a:extLst>
                <a:ext uri="{FF2B5EF4-FFF2-40B4-BE49-F238E27FC236}">
                  <a16:creationId xmlns:a16="http://schemas.microsoft.com/office/drawing/2014/main" id="{49523E2F-921C-9DF4-567B-847C71259024}"/>
                </a:ext>
              </a:extLst>
            </p:cNvPr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86;p22">
              <a:extLst>
                <a:ext uri="{FF2B5EF4-FFF2-40B4-BE49-F238E27FC236}">
                  <a16:creationId xmlns:a16="http://schemas.microsoft.com/office/drawing/2014/main" id="{D9680109-1654-FB9C-7E72-D6AFC70DC2B2}"/>
                </a:ext>
              </a:extLst>
            </p:cNvPr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87;p22">
              <a:extLst>
                <a:ext uri="{FF2B5EF4-FFF2-40B4-BE49-F238E27FC236}">
                  <a16:creationId xmlns:a16="http://schemas.microsoft.com/office/drawing/2014/main" id="{36A7FF49-F21D-3A20-B814-E90D7B2AB7C4}"/>
                </a:ext>
              </a:extLst>
            </p:cNvPr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88;p22">
              <a:extLst>
                <a:ext uri="{FF2B5EF4-FFF2-40B4-BE49-F238E27FC236}">
                  <a16:creationId xmlns:a16="http://schemas.microsoft.com/office/drawing/2014/main" id="{AB40C187-26D0-0461-FB7B-1FD09136875E}"/>
                </a:ext>
              </a:extLst>
            </p:cNvPr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89;p22">
              <a:extLst>
                <a:ext uri="{FF2B5EF4-FFF2-40B4-BE49-F238E27FC236}">
                  <a16:creationId xmlns:a16="http://schemas.microsoft.com/office/drawing/2014/main" id="{92C3BF62-CC65-D92C-AAC9-003C33591504}"/>
                </a:ext>
              </a:extLst>
            </p:cNvPr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90;p22">
              <a:extLst>
                <a:ext uri="{FF2B5EF4-FFF2-40B4-BE49-F238E27FC236}">
                  <a16:creationId xmlns:a16="http://schemas.microsoft.com/office/drawing/2014/main" id="{0CB34A0E-3199-B16D-70AB-5FE1BEE5A50F}"/>
                </a:ext>
              </a:extLst>
            </p:cNvPr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91;p22">
              <a:extLst>
                <a:ext uri="{FF2B5EF4-FFF2-40B4-BE49-F238E27FC236}">
                  <a16:creationId xmlns:a16="http://schemas.microsoft.com/office/drawing/2014/main" id="{3F52D962-893D-8109-A529-CE9F747BE48E}"/>
                </a:ext>
              </a:extLst>
            </p:cNvPr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92;p22">
              <a:extLst>
                <a:ext uri="{FF2B5EF4-FFF2-40B4-BE49-F238E27FC236}">
                  <a16:creationId xmlns:a16="http://schemas.microsoft.com/office/drawing/2014/main" id="{324DBDAD-88A4-4099-D733-E8FF788EAFC8}"/>
                </a:ext>
              </a:extLst>
            </p:cNvPr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93;p22">
              <a:extLst>
                <a:ext uri="{FF2B5EF4-FFF2-40B4-BE49-F238E27FC236}">
                  <a16:creationId xmlns:a16="http://schemas.microsoft.com/office/drawing/2014/main" id="{61A551A6-3815-ACC4-E573-1AE085A2396A}"/>
                </a:ext>
              </a:extLst>
            </p:cNvPr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4;p22">
              <a:extLst>
                <a:ext uri="{FF2B5EF4-FFF2-40B4-BE49-F238E27FC236}">
                  <a16:creationId xmlns:a16="http://schemas.microsoft.com/office/drawing/2014/main" id="{F15FFE71-6229-06BB-EA3D-9913D99F2665}"/>
                </a:ext>
              </a:extLst>
            </p:cNvPr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95;p22">
              <a:extLst>
                <a:ext uri="{FF2B5EF4-FFF2-40B4-BE49-F238E27FC236}">
                  <a16:creationId xmlns:a16="http://schemas.microsoft.com/office/drawing/2014/main" id="{9A5017DF-5F9D-D3C3-65BC-48C6140A8B34}"/>
                </a:ext>
              </a:extLst>
            </p:cNvPr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96;p22">
              <a:extLst>
                <a:ext uri="{FF2B5EF4-FFF2-40B4-BE49-F238E27FC236}">
                  <a16:creationId xmlns:a16="http://schemas.microsoft.com/office/drawing/2014/main" id="{C458A180-44C0-0DA5-DB77-5DC51BBDB818}"/>
                </a:ext>
              </a:extLst>
            </p:cNvPr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97;p22">
              <a:extLst>
                <a:ext uri="{FF2B5EF4-FFF2-40B4-BE49-F238E27FC236}">
                  <a16:creationId xmlns:a16="http://schemas.microsoft.com/office/drawing/2014/main" id="{2734031B-0218-E5C5-28D6-8595BC7DDAB9}"/>
                </a:ext>
              </a:extLst>
            </p:cNvPr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98;p22">
              <a:extLst>
                <a:ext uri="{FF2B5EF4-FFF2-40B4-BE49-F238E27FC236}">
                  <a16:creationId xmlns:a16="http://schemas.microsoft.com/office/drawing/2014/main" id="{3215DB4B-A685-5380-7A95-613EC2CE45EC}"/>
                </a:ext>
              </a:extLst>
            </p:cNvPr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99;p22">
              <a:extLst>
                <a:ext uri="{FF2B5EF4-FFF2-40B4-BE49-F238E27FC236}">
                  <a16:creationId xmlns:a16="http://schemas.microsoft.com/office/drawing/2014/main" id="{33789A23-5075-9895-F01E-E84B0875E439}"/>
                </a:ext>
              </a:extLst>
            </p:cNvPr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00;p22">
              <a:extLst>
                <a:ext uri="{FF2B5EF4-FFF2-40B4-BE49-F238E27FC236}">
                  <a16:creationId xmlns:a16="http://schemas.microsoft.com/office/drawing/2014/main" id="{5DF98044-E44C-CC5C-2E09-1F702284907D}"/>
                </a:ext>
              </a:extLst>
            </p:cNvPr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01;p22">
              <a:extLst>
                <a:ext uri="{FF2B5EF4-FFF2-40B4-BE49-F238E27FC236}">
                  <a16:creationId xmlns:a16="http://schemas.microsoft.com/office/drawing/2014/main" id="{ECE0A8EE-C87F-BF11-548B-D757EEE4B110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02;p22">
              <a:extLst>
                <a:ext uri="{FF2B5EF4-FFF2-40B4-BE49-F238E27FC236}">
                  <a16:creationId xmlns:a16="http://schemas.microsoft.com/office/drawing/2014/main" id="{88178246-3648-84D1-BC18-CCDAFF8E0683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03;p22">
              <a:extLst>
                <a:ext uri="{FF2B5EF4-FFF2-40B4-BE49-F238E27FC236}">
                  <a16:creationId xmlns:a16="http://schemas.microsoft.com/office/drawing/2014/main" id="{DAD06E5C-C08E-4F61-B571-39892955C1CC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04;p22">
              <a:extLst>
                <a:ext uri="{FF2B5EF4-FFF2-40B4-BE49-F238E27FC236}">
                  <a16:creationId xmlns:a16="http://schemas.microsoft.com/office/drawing/2014/main" id="{4BE507A4-5A76-0BFB-8BE0-365776BC6222}"/>
                </a:ext>
              </a:extLst>
            </p:cNvPr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05;p22">
              <a:extLst>
                <a:ext uri="{FF2B5EF4-FFF2-40B4-BE49-F238E27FC236}">
                  <a16:creationId xmlns:a16="http://schemas.microsoft.com/office/drawing/2014/main" id="{6B913534-8A86-8BA8-03EE-65B4108A96FF}"/>
                </a:ext>
              </a:extLst>
            </p:cNvPr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06;p22">
              <a:extLst>
                <a:ext uri="{FF2B5EF4-FFF2-40B4-BE49-F238E27FC236}">
                  <a16:creationId xmlns:a16="http://schemas.microsoft.com/office/drawing/2014/main" id="{B0B23775-5B1E-E6B4-37B3-FF0A5174994C}"/>
                </a:ext>
              </a:extLst>
            </p:cNvPr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07;p22">
              <a:extLst>
                <a:ext uri="{FF2B5EF4-FFF2-40B4-BE49-F238E27FC236}">
                  <a16:creationId xmlns:a16="http://schemas.microsoft.com/office/drawing/2014/main" id="{02C0CEE2-248E-7A87-57C5-FB2344E3DBE4}"/>
                </a:ext>
              </a:extLst>
            </p:cNvPr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08;p22">
              <a:extLst>
                <a:ext uri="{FF2B5EF4-FFF2-40B4-BE49-F238E27FC236}">
                  <a16:creationId xmlns:a16="http://schemas.microsoft.com/office/drawing/2014/main" id="{BD4B4A69-24AA-C2EC-87E3-E0456E44CDF7}"/>
                </a:ext>
              </a:extLst>
            </p:cNvPr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09;p22">
              <a:extLst>
                <a:ext uri="{FF2B5EF4-FFF2-40B4-BE49-F238E27FC236}">
                  <a16:creationId xmlns:a16="http://schemas.microsoft.com/office/drawing/2014/main" id="{41D4AE3D-AF6B-FFE2-58C8-716A4EA9E86C}"/>
                </a:ext>
              </a:extLst>
            </p:cNvPr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355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36B9CABE-D141-84CB-0FC5-C94B0B427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88;p18">
            <a:extLst>
              <a:ext uri="{FF2B5EF4-FFF2-40B4-BE49-F238E27FC236}">
                <a16:creationId xmlns:a16="http://schemas.microsoft.com/office/drawing/2014/main" id="{EDAAA205-63EB-5CAA-93E4-AF3DA3DB842E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1" name="Google Shape;577;p18">
            <a:extLst>
              <a:ext uri="{FF2B5EF4-FFF2-40B4-BE49-F238E27FC236}">
                <a16:creationId xmlns:a16="http://schemas.microsoft.com/office/drawing/2014/main" id="{738B68B7-3A41-1545-993D-46C6910DB5CD}"/>
              </a:ext>
            </a:extLst>
          </p:cNvPr>
          <p:cNvGrpSpPr/>
          <p:nvPr/>
        </p:nvGrpSpPr>
        <p:grpSpPr>
          <a:xfrm>
            <a:off x="2164" y="7088"/>
            <a:ext cx="3735583" cy="581400"/>
            <a:chOff x="4514643" y="3061813"/>
            <a:chExt cx="3735583" cy="581400"/>
          </a:xfrm>
        </p:grpSpPr>
        <p:sp>
          <p:nvSpPr>
            <p:cNvPr id="92" name="Google Shape;578;p18">
              <a:extLst>
                <a:ext uri="{FF2B5EF4-FFF2-40B4-BE49-F238E27FC236}">
                  <a16:creationId xmlns:a16="http://schemas.microsoft.com/office/drawing/2014/main" id="{21BCE02F-4E23-1E02-C922-B878BCD45878}"/>
                </a:ext>
              </a:extLst>
            </p:cNvPr>
            <p:cNvSpPr/>
            <p:nvPr/>
          </p:nvSpPr>
          <p:spPr>
            <a:xfrm>
              <a:off x="4514643" y="3061813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III</a:t>
              </a:r>
              <a:endParaRPr lang="en-US" sz="2400" dirty="0"/>
            </a:p>
          </p:txBody>
        </p:sp>
        <p:sp>
          <p:nvSpPr>
            <p:cNvPr id="93" name="Google Shape;580;p18">
              <a:extLst>
                <a:ext uri="{FF2B5EF4-FFF2-40B4-BE49-F238E27FC236}">
                  <a16:creationId xmlns:a16="http://schemas.microsoft.com/office/drawing/2014/main" id="{2CDDC542-8D58-7610-D484-0B945A615CBF}"/>
                </a:ext>
              </a:extLst>
            </p:cNvPr>
            <p:cNvSpPr txBox="1"/>
            <p:nvPr/>
          </p:nvSpPr>
          <p:spPr>
            <a:xfrm flipH="1">
              <a:off x="5257426" y="3244353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Types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90" name="Google Shape;1108;p20">
            <a:extLst>
              <a:ext uri="{FF2B5EF4-FFF2-40B4-BE49-F238E27FC236}">
                <a16:creationId xmlns:a16="http://schemas.microsoft.com/office/drawing/2014/main" id="{DC530032-8953-230F-384A-131189610F57}"/>
              </a:ext>
            </a:extLst>
          </p:cNvPr>
          <p:cNvCxnSpPr>
            <a:stCxn id="147" idx="2"/>
            <a:endCxn id="170" idx="0"/>
          </p:cNvCxnSpPr>
          <p:nvPr/>
        </p:nvCxnSpPr>
        <p:spPr>
          <a:xfrm rot="16200000" flipH="1">
            <a:off x="312214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111;p20">
            <a:extLst>
              <a:ext uri="{FF2B5EF4-FFF2-40B4-BE49-F238E27FC236}">
                <a16:creationId xmlns:a16="http://schemas.microsoft.com/office/drawing/2014/main" id="{009F68A3-39DF-D7FE-5AE9-6C08AE61B7E7}"/>
              </a:ext>
            </a:extLst>
          </p:cNvPr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5" name="Google Shape;1112;p20">
            <a:extLst>
              <a:ext uri="{FF2B5EF4-FFF2-40B4-BE49-F238E27FC236}">
                <a16:creationId xmlns:a16="http://schemas.microsoft.com/office/drawing/2014/main" id="{D176FFD8-F8FE-869F-BDC2-96FB9B7FC4F4}"/>
              </a:ext>
            </a:extLst>
          </p:cNvPr>
          <p:cNvCxnSpPr>
            <a:stCxn id="148" idx="2"/>
            <a:endCxn id="170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114;p20">
            <a:extLst>
              <a:ext uri="{FF2B5EF4-FFF2-40B4-BE49-F238E27FC236}">
                <a16:creationId xmlns:a16="http://schemas.microsoft.com/office/drawing/2014/main" id="{60592FC5-CA7D-A093-D153-B213B5467AF1}"/>
              </a:ext>
            </a:extLst>
          </p:cNvPr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109;p20">
            <a:extLst>
              <a:ext uri="{FF2B5EF4-FFF2-40B4-BE49-F238E27FC236}">
                <a16:creationId xmlns:a16="http://schemas.microsoft.com/office/drawing/2014/main" id="{CBD170D2-2AD2-F470-D83B-EF141CB67584}"/>
              </a:ext>
            </a:extLst>
          </p:cNvPr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113;p20">
            <a:extLst>
              <a:ext uri="{FF2B5EF4-FFF2-40B4-BE49-F238E27FC236}">
                <a16:creationId xmlns:a16="http://schemas.microsoft.com/office/drawing/2014/main" id="{8B60E931-9307-3ECE-2D44-392599789BDF}"/>
              </a:ext>
            </a:extLst>
          </p:cNvPr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115;p20">
            <a:extLst>
              <a:ext uri="{FF2B5EF4-FFF2-40B4-BE49-F238E27FC236}">
                <a16:creationId xmlns:a16="http://schemas.microsoft.com/office/drawing/2014/main" id="{1EC53579-EFD4-8125-8CE0-FAE31DD8B135}"/>
              </a:ext>
            </a:extLst>
          </p:cNvPr>
          <p:cNvCxnSpPr>
            <a:endCxn id="170" idx="0"/>
          </p:cNvCxnSpPr>
          <p:nvPr/>
        </p:nvCxnSpPr>
        <p:spPr>
          <a:xfrm>
            <a:off x="4644800" y="3402450"/>
            <a:ext cx="0" cy="550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116;p20">
            <a:extLst>
              <a:ext uri="{FF2B5EF4-FFF2-40B4-BE49-F238E27FC236}">
                <a16:creationId xmlns:a16="http://schemas.microsoft.com/office/drawing/2014/main" id="{3A6E9FEE-29D9-C69A-18BD-406270B617E6}"/>
              </a:ext>
            </a:extLst>
          </p:cNvPr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117;p20">
            <a:extLst>
              <a:ext uri="{FF2B5EF4-FFF2-40B4-BE49-F238E27FC236}">
                <a16:creationId xmlns:a16="http://schemas.microsoft.com/office/drawing/2014/main" id="{E0196B2C-3746-F320-0043-85650CCA9BBA}"/>
              </a:ext>
            </a:extLst>
          </p:cNvPr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121;p20">
            <a:extLst>
              <a:ext uri="{FF2B5EF4-FFF2-40B4-BE49-F238E27FC236}">
                <a16:creationId xmlns:a16="http://schemas.microsoft.com/office/drawing/2014/main" id="{80C471EB-A7EB-E158-4792-A486DA04F05C}"/>
              </a:ext>
            </a:extLst>
          </p:cNvPr>
          <p:cNvSpPr txBox="1"/>
          <p:nvPr/>
        </p:nvSpPr>
        <p:spPr>
          <a:xfrm>
            <a:off x="3872050" y="1975049"/>
            <a:ext cx="1544400" cy="1065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Functional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4" name="Google Shape;1124;p20">
            <a:extLst>
              <a:ext uri="{FF2B5EF4-FFF2-40B4-BE49-F238E27FC236}">
                <a16:creationId xmlns:a16="http://schemas.microsoft.com/office/drawing/2014/main" id="{E4AF0A24-EE24-E1E2-19DF-BBA51933E79C}"/>
              </a:ext>
            </a:extLst>
          </p:cNvPr>
          <p:cNvSpPr txBox="1"/>
          <p:nvPr/>
        </p:nvSpPr>
        <p:spPr>
          <a:xfrm>
            <a:off x="1376050" y="1975048"/>
            <a:ext cx="1544400" cy="101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Structural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5" name="Google Shape;1127;p20">
            <a:extLst>
              <a:ext uri="{FF2B5EF4-FFF2-40B4-BE49-F238E27FC236}">
                <a16:creationId xmlns:a16="http://schemas.microsoft.com/office/drawing/2014/main" id="{76EC86A1-0703-9577-73EC-815CC50D79BF}"/>
              </a:ext>
            </a:extLst>
          </p:cNvPr>
          <p:cNvSpPr txBox="1"/>
          <p:nvPr/>
        </p:nvSpPr>
        <p:spPr>
          <a:xfrm>
            <a:off x="6369149" y="1975049"/>
            <a:ext cx="1544400" cy="101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Non-functional Testing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7" name="Google Shape;1130;p20">
            <a:extLst>
              <a:ext uri="{FF2B5EF4-FFF2-40B4-BE49-F238E27FC236}">
                <a16:creationId xmlns:a16="http://schemas.microsoft.com/office/drawing/2014/main" id="{812BD5E6-2237-9BBD-A502-7B0212B94D30}"/>
              </a:ext>
            </a:extLst>
          </p:cNvPr>
          <p:cNvCxnSpPr>
            <a:stCxn id="148" idx="2"/>
            <a:endCxn id="170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131;p20">
            <a:extLst>
              <a:ext uri="{FF2B5EF4-FFF2-40B4-BE49-F238E27FC236}">
                <a16:creationId xmlns:a16="http://schemas.microsoft.com/office/drawing/2014/main" id="{F57E9DD8-2841-A8D0-6FEF-8B33E80A8CA4}"/>
              </a:ext>
            </a:extLst>
          </p:cNvPr>
          <p:cNvCxnSpPr>
            <a:stCxn id="151" idx="2"/>
            <a:endCxn id="170" idx="0"/>
          </p:cNvCxnSpPr>
          <p:nvPr/>
        </p:nvCxnSpPr>
        <p:spPr>
          <a:xfrm>
            <a:off x="4644811" y="3402569"/>
            <a:ext cx="0" cy="550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132;p20">
            <a:extLst>
              <a:ext uri="{FF2B5EF4-FFF2-40B4-BE49-F238E27FC236}">
                <a16:creationId xmlns:a16="http://schemas.microsoft.com/office/drawing/2014/main" id="{2793760F-82DF-511F-A072-43A9FBDAEC37}"/>
              </a:ext>
            </a:extLst>
          </p:cNvPr>
          <p:cNvSpPr/>
          <p:nvPr/>
        </p:nvSpPr>
        <p:spPr>
          <a:xfrm>
            <a:off x="949600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133;p20">
            <a:extLst>
              <a:ext uri="{FF2B5EF4-FFF2-40B4-BE49-F238E27FC236}">
                <a16:creationId xmlns:a16="http://schemas.microsoft.com/office/drawing/2014/main" id="{0EB482D9-79B9-387E-63C5-0673D63355CA}"/>
              </a:ext>
            </a:extLst>
          </p:cNvPr>
          <p:cNvSpPr/>
          <p:nvPr/>
        </p:nvSpPr>
        <p:spPr>
          <a:xfrm>
            <a:off x="5939850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142;p20">
            <a:extLst>
              <a:ext uri="{FF2B5EF4-FFF2-40B4-BE49-F238E27FC236}">
                <a16:creationId xmlns:a16="http://schemas.microsoft.com/office/drawing/2014/main" id="{C09F2357-B38F-BADF-627B-F649E3970E8F}"/>
              </a:ext>
            </a:extLst>
          </p:cNvPr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110;p20">
            <a:extLst>
              <a:ext uri="{FF2B5EF4-FFF2-40B4-BE49-F238E27FC236}">
                <a16:creationId xmlns:a16="http://schemas.microsoft.com/office/drawing/2014/main" id="{133E0AD8-8A4C-8E88-BDBA-6146C8541EC7}"/>
              </a:ext>
            </a:extLst>
          </p:cNvPr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" name="Google Shape;1143;p20">
            <a:extLst>
              <a:ext uri="{FF2B5EF4-FFF2-40B4-BE49-F238E27FC236}">
                <a16:creationId xmlns:a16="http://schemas.microsoft.com/office/drawing/2014/main" id="{56D4E557-76CB-FFCA-A9E3-54FA76452D99}"/>
              </a:ext>
            </a:extLst>
          </p:cNvPr>
          <p:cNvCxnSpPr>
            <a:stCxn id="147" idx="2"/>
            <a:endCxn id="170" idx="0"/>
          </p:cNvCxnSpPr>
          <p:nvPr/>
        </p:nvCxnSpPr>
        <p:spPr>
          <a:xfrm rot="16200000" flipH="1">
            <a:off x="312214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144;p20">
            <a:extLst>
              <a:ext uri="{FF2B5EF4-FFF2-40B4-BE49-F238E27FC236}">
                <a16:creationId xmlns:a16="http://schemas.microsoft.com/office/drawing/2014/main" id="{CD07F532-76D7-840E-D795-079B7A30E2CE}"/>
              </a:ext>
            </a:extLst>
          </p:cNvPr>
          <p:cNvSpPr txBox="1"/>
          <p:nvPr/>
        </p:nvSpPr>
        <p:spPr>
          <a:xfrm>
            <a:off x="3872050" y="4152749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Categories</a:t>
            </a:r>
            <a:endParaRPr sz="18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76" name="Picture 175" descr="A white line with black background&#10;&#10;AI-generated content may be incorrect.">
            <a:extLst>
              <a:ext uri="{FF2B5EF4-FFF2-40B4-BE49-F238E27FC236}">
                <a16:creationId xmlns:a16="http://schemas.microsoft.com/office/drawing/2014/main" id="{1E1D1D49-1A56-82CF-FEBB-3AD7117C5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87" y="1360146"/>
            <a:ext cx="415473" cy="415473"/>
          </a:xfrm>
          <a:prstGeom prst="rect">
            <a:avLst/>
          </a:prstGeom>
        </p:spPr>
      </p:pic>
      <p:pic>
        <p:nvPicPr>
          <p:cNvPr id="180" name="Picture 179" descr="A white gauge with stars on a black background&#10;&#10;AI-generated content may be incorrect.">
            <a:extLst>
              <a:ext uri="{FF2B5EF4-FFF2-40B4-BE49-F238E27FC236}">
                <a16:creationId xmlns:a16="http://schemas.microsoft.com/office/drawing/2014/main" id="{EA61D86C-860A-EBFC-A61A-A59AB8C72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17" y="1335145"/>
            <a:ext cx="470966" cy="470966"/>
          </a:xfrm>
          <a:prstGeom prst="rect">
            <a:avLst/>
          </a:prstGeom>
        </p:spPr>
      </p:pic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4673B93E-4459-22A6-98A1-A62EFFDCCF2F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668B2483-746E-7E39-FCB8-781DDBB324E7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A06C79F9-6A77-0C37-FE59-E014B986799E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2FACD430-F171-0ABC-1098-2A7433110494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92E73605-12F8-F2D1-21DC-50BBA7B632F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41739450-C348-79DA-5DDE-ED4D1E22FC56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A490F260-E521-892F-6F56-D89196C4684F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10550F2B-93E8-DEF9-AB16-9E3D3A5249E2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230EF5C1-EC41-2F41-76DE-39F4D04E9FF4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C28513AD-B027-9BFE-A796-E999999A820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772BCAA7-B139-7861-87A9-011A82A7E89F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F0B02558-0B60-F706-2080-EDDA6876C812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567A4001-88C8-28B2-E119-AD2F6E6539C0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E9419F63-0AFA-B112-DCDA-4A7B9FD65D42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78AC0444-A3D4-B5FA-8003-FA4A12A59B64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645F9FCE-5D02-FD1B-2CE6-07E5FC49777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A298AF07-B442-0F58-1D49-82B34E339DC7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2B7DF1BD-3816-BFCD-AED7-7324CCBC6F71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07A4F319-B473-73AD-BF73-AD6285B9A57E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61537FD0-4595-08B0-699F-D81D0B5DC49E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D32E12EA-C1DA-7F13-5903-D1E36D02E8CE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1557F22F-B44B-46AC-2D78-E2F6DAAE5269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AAA2DFE0-29CD-8279-E6FE-668F88B824ED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7C1388DF-F88F-CC94-DE47-D3F7B390D948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9BC58F6B-169E-5FBE-560E-04E137E8E810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13C782F3-C204-2388-D06C-8C4297B1A03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A501C04D-4CC0-BA84-281D-ADA584D554B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31E7382E-5367-6A69-C845-ACE41E9017DA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9949EC42-1C8F-1E3F-4E41-1C0F40640CE1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EDBA2B2E-5896-54AB-7F71-22A5C5214B5B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DCA944C2-0ACE-7CDD-B3E6-7F6D2227C493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CB162DB1-9334-6013-1521-EFED2CA942FC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9DA8637E-952E-D473-E085-107E1E08ECC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C0AB5817-00AC-B513-506F-06395B32D0F0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CDFE5A84-DEA1-C4C2-846E-704C631AE6C1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E500700F-8845-C1C4-3289-54135B1AD2C8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436EFF6D-6B53-D036-62D4-F4B2AB48686F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0782B9DB-FF7C-B24C-43A8-6DE016933057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00E8DC4B-006F-3D72-922C-DA7AE3003714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30C2D6A9-E238-7B6E-8C27-83A47DCA173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6634753A-ACBD-B7E1-A11A-63E8040021A6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3DCE6C2C-51A6-8F87-8309-8C89E66D4BBB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B39DE539-C92F-803C-F20F-575023EF2C7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E21B9E25-B9FC-1FA3-05D4-78D671D20C50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8B724A65-1FB7-2515-571D-1B58B7B832C1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F0AB8F7E-E52E-95E4-8722-7AEAC903526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F13DF097-E046-BCD2-DF0B-42E59DEA1198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6A2A3C-3BC4-E8E4-F8B3-C5B39C1575AC}"/>
              </a:ext>
            </a:extLst>
          </p:cNvPr>
          <p:cNvSpPr/>
          <p:nvPr/>
        </p:nvSpPr>
        <p:spPr>
          <a:xfrm>
            <a:off x="3440171" y="1273104"/>
            <a:ext cx="581400" cy="5658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78" name="Picture 177" descr="A computer with gears on it&#10;&#10;AI-generated content may be incorrect.">
            <a:extLst>
              <a:ext uri="{FF2B5EF4-FFF2-40B4-BE49-F238E27FC236}">
                <a16:creationId xmlns:a16="http://schemas.microsoft.com/office/drawing/2014/main" id="{9AAC7688-829D-A7C2-01CA-3CDFA25A9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390" y="1326523"/>
            <a:ext cx="458963" cy="4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27699753-5558-AE9D-1022-2DABE4CA1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114;p20">
            <a:extLst>
              <a:ext uri="{FF2B5EF4-FFF2-40B4-BE49-F238E27FC236}">
                <a16:creationId xmlns:a16="http://schemas.microsoft.com/office/drawing/2014/main" id="{060469A0-CD9D-77A1-213F-57BBF6D95579}"/>
              </a:ext>
            </a:extLst>
          </p:cNvPr>
          <p:cNvSpPr/>
          <p:nvPr/>
        </p:nvSpPr>
        <p:spPr>
          <a:xfrm>
            <a:off x="261259" y="165005"/>
            <a:ext cx="6428300" cy="6913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113;p20">
            <a:extLst>
              <a:ext uri="{FF2B5EF4-FFF2-40B4-BE49-F238E27FC236}">
                <a16:creationId xmlns:a16="http://schemas.microsoft.com/office/drawing/2014/main" id="{B3BC3248-A50B-1565-8648-CC588E679567}"/>
              </a:ext>
            </a:extLst>
          </p:cNvPr>
          <p:cNvSpPr/>
          <p:nvPr/>
        </p:nvSpPr>
        <p:spPr>
          <a:xfrm>
            <a:off x="261259" y="165005"/>
            <a:ext cx="6428300" cy="69130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127;p20">
            <a:extLst>
              <a:ext uri="{FF2B5EF4-FFF2-40B4-BE49-F238E27FC236}">
                <a16:creationId xmlns:a16="http://schemas.microsoft.com/office/drawing/2014/main" id="{186E901F-F136-29A1-935A-AB01294355AE}"/>
              </a:ext>
            </a:extLst>
          </p:cNvPr>
          <p:cNvSpPr txBox="1"/>
          <p:nvPr/>
        </p:nvSpPr>
        <p:spPr>
          <a:xfrm>
            <a:off x="662075" y="316494"/>
            <a:ext cx="2972350" cy="39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Non-functional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0" name="Google Shape;1133;p20">
            <a:extLst>
              <a:ext uri="{FF2B5EF4-FFF2-40B4-BE49-F238E27FC236}">
                <a16:creationId xmlns:a16="http://schemas.microsoft.com/office/drawing/2014/main" id="{52DFBA9C-6C73-D6CF-FF3F-B02C22D352C2}"/>
              </a:ext>
            </a:extLst>
          </p:cNvPr>
          <p:cNvSpPr/>
          <p:nvPr/>
        </p:nvSpPr>
        <p:spPr>
          <a:xfrm>
            <a:off x="1158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Picture 179" descr="A white gauge with stars on a black background&#10;&#10;AI-generated content may be incorrect.">
            <a:extLst>
              <a:ext uri="{FF2B5EF4-FFF2-40B4-BE49-F238E27FC236}">
                <a16:creationId xmlns:a16="http://schemas.microsoft.com/office/drawing/2014/main" id="{EE3F11C3-ADD8-372E-B31C-1605FDCB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" y="50506"/>
            <a:ext cx="470966" cy="470966"/>
          </a:xfrm>
          <a:prstGeom prst="rect">
            <a:avLst/>
          </a:prstGeom>
        </p:spPr>
      </p:pic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382D1437-2324-00ED-4A3A-6D51D78C2A81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98D8FD16-B6DD-EBFA-6837-F761A1894004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2FE39658-E467-A6C5-F186-6C5C3FDD4699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53C2978C-E9C6-1BF6-F031-2698481CA13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279E5A34-A491-13ED-3985-4B6DDC3E0006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6282EAAB-38E2-5E58-CFB6-8064210A1E5B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8C995451-54EE-CCC5-0195-A0021271E6C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C0F13FF4-9811-F9A5-9A7B-6AEBE08D1E7B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A8AC0215-A33B-CF9E-62C1-C2E6CE1BE2F9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36D03542-EF07-C2E0-6F52-48A616DB30D1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34587C99-3DA4-49EF-F16A-23BC1C9E119E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9A55CED5-6610-6FBC-CCE9-573E81E3223C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A84E16C4-ACC4-EE85-BC8A-30013CB93E3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0A0C7B21-1E54-DC0A-A044-869A5C3EA1A5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6142098B-ECAC-D83D-6AAA-A79104C26422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DE92436F-264E-99CE-39D4-C848FAAE2718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832FD41D-244A-C99B-776B-21697242294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2D55EF39-6B83-AC8E-32C0-D1A5BE3907AF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B8907E04-45B6-6E89-C497-F60B0EC1577C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3A774556-04B4-F8E9-1AC3-4C154452B36A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EE284FAD-4EAE-4CBA-2058-92F33B2C4B02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94881296-211E-C24A-9AC0-138632525793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0FB9E76D-2B23-E07A-949F-C8070F577F0A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6D60476F-06B2-CBFE-9822-DA8C94BD572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AC369B7A-A6E8-BD82-3535-4324A5783BC4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D0B19976-2EB1-1C9D-37D0-18E5B04D971F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A4BCC1EE-E3A9-F68E-EB7E-37DDB00C03DE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45129E27-169E-F060-58AF-D28D3DBC651E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E14BCC94-3879-3078-C55F-31863D5A8A80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B17B7427-93BA-C7D7-D24A-2DEBF3D788C3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9338AD21-C337-8899-FEE5-D264293EC5F0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951AD583-B7CB-F033-C63C-9CA909C6579B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5254FF8A-711D-F4FA-D8E6-F58B30C51217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2C684AC0-2F3E-207A-4162-9C43EB97B3FE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BCD5706B-E02F-8764-781E-F2FEB46D6AFB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15976039-C33E-D72E-CE35-BCDF12AEFD20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491BCE63-FF31-FA34-A31F-0A1E4099911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2983A0C2-8C1B-9E03-1F45-4C4A6A423699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B367CB5F-C3A5-8C0D-98CC-C4EF0C53601A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CE34196F-F860-7C45-161C-F179E195609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D9C4533B-AB5A-AEF8-6401-B09661535ED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5703ADAD-9774-4C14-A560-AB65DB5B98E4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2C239B7D-352C-689B-95B9-ED0FDC9620FE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282D3E09-2EA4-5307-077C-27FC1C49367B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58744ED9-139E-B83E-463D-D65CFE34AB48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94CAC592-3F47-8D2C-DCA6-C6100656B56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48D75725-A204-0BED-7F92-F8B5581CF14B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" name="Google Shape;3768;p40">
            <a:extLst>
              <a:ext uri="{FF2B5EF4-FFF2-40B4-BE49-F238E27FC236}">
                <a16:creationId xmlns:a16="http://schemas.microsoft.com/office/drawing/2014/main" id="{AA919DC0-FB32-CA76-E0B5-197F00494AAC}"/>
              </a:ext>
            </a:extLst>
          </p:cNvPr>
          <p:cNvGrpSpPr/>
          <p:nvPr/>
        </p:nvGrpSpPr>
        <p:grpSpPr>
          <a:xfrm>
            <a:off x="1348842" y="1309275"/>
            <a:ext cx="6310542" cy="3113400"/>
            <a:chOff x="1479445" y="1233075"/>
            <a:chExt cx="6310542" cy="3113400"/>
          </a:xfrm>
        </p:grpSpPr>
        <p:sp>
          <p:nvSpPr>
            <p:cNvPr id="116" name="Google Shape;3769;p40">
              <a:extLst>
                <a:ext uri="{FF2B5EF4-FFF2-40B4-BE49-F238E27FC236}">
                  <a16:creationId xmlns:a16="http://schemas.microsoft.com/office/drawing/2014/main" id="{3E2A5248-7EF6-8EFF-649F-87F8001918DD}"/>
                </a:ext>
              </a:extLst>
            </p:cNvPr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70;p40">
              <a:extLst>
                <a:ext uri="{FF2B5EF4-FFF2-40B4-BE49-F238E27FC236}">
                  <a16:creationId xmlns:a16="http://schemas.microsoft.com/office/drawing/2014/main" id="{75B9B81E-DE68-C2FE-31B1-27106AA859EF}"/>
                </a:ext>
              </a:extLst>
            </p:cNvPr>
            <p:cNvSpPr/>
            <p:nvPr/>
          </p:nvSpPr>
          <p:spPr>
            <a:xfrm>
              <a:off x="3003750" y="1233075"/>
              <a:ext cx="3113400" cy="3113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71;p40">
              <a:extLst>
                <a:ext uri="{FF2B5EF4-FFF2-40B4-BE49-F238E27FC236}">
                  <a16:creationId xmlns:a16="http://schemas.microsoft.com/office/drawing/2014/main" id="{8D95370C-E9E3-C1F5-77FF-285C7166F806}"/>
                </a:ext>
              </a:extLst>
            </p:cNvPr>
            <p:cNvSpPr/>
            <p:nvPr/>
          </p:nvSpPr>
          <p:spPr>
            <a:xfrm>
              <a:off x="3896237" y="2125513"/>
              <a:ext cx="1328400" cy="1328400"/>
            </a:xfrm>
            <a:prstGeom prst="ellipse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772;p40">
              <a:extLst>
                <a:ext uri="{FF2B5EF4-FFF2-40B4-BE49-F238E27FC236}">
                  <a16:creationId xmlns:a16="http://schemas.microsoft.com/office/drawing/2014/main" id="{26EA3858-1650-0077-F358-DFEE8714479E}"/>
                </a:ext>
              </a:extLst>
            </p:cNvPr>
            <p:cNvSpPr/>
            <p:nvPr/>
          </p:nvSpPr>
          <p:spPr>
            <a:xfrm>
              <a:off x="3896237" y="2125513"/>
              <a:ext cx="1328400" cy="1328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0" name="Google Shape;3773;p40">
              <a:extLst>
                <a:ext uri="{FF2B5EF4-FFF2-40B4-BE49-F238E27FC236}">
                  <a16:creationId xmlns:a16="http://schemas.microsoft.com/office/drawing/2014/main" id="{FC71DE9E-0285-8D6E-89F3-C56AB171D3B8}"/>
                </a:ext>
              </a:extLst>
            </p:cNvPr>
            <p:cNvCxnSpPr>
              <a:cxnSpLocks/>
              <a:stCxn id="128" idx="1"/>
              <a:endCxn id="164" idx="2"/>
            </p:cNvCxnSpPr>
            <p:nvPr/>
          </p:nvCxnSpPr>
          <p:spPr>
            <a:xfrm rot="10800000">
              <a:off x="1479451" y="2179700"/>
              <a:ext cx="2308684" cy="193498"/>
            </a:xfrm>
            <a:prstGeom prst="bentConnector2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3776;p40">
              <a:extLst>
                <a:ext uri="{FF2B5EF4-FFF2-40B4-BE49-F238E27FC236}">
                  <a16:creationId xmlns:a16="http://schemas.microsoft.com/office/drawing/2014/main" id="{97035E22-2498-FC41-2A1A-EFF407170E76}"/>
                </a:ext>
              </a:extLst>
            </p:cNvPr>
            <p:cNvCxnSpPr>
              <a:cxnSpLocks/>
              <a:stCxn id="128" idx="1"/>
              <a:endCxn id="164" idx="2"/>
            </p:cNvCxnSpPr>
            <p:nvPr/>
          </p:nvCxnSpPr>
          <p:spPr>
            <a:xfrm rot="10800000">
              <a:off x="1479451" y="2179700"/>
              <a:ext cx="2308684" cy="193498"/>
            </a:xfrm>
            <a:prstGeom prst="bentConnector2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3777;p40">
              <a:extLst>
                <a:ext uri="{FF2B5EF4-FFF2-40B4-BE49-F238E27FC236}">
                  <a16:creationId xmlns:a16="http://schemas.microsoft.com/office/drawing/2014/main" id="{166A9F22-C267-A46A-DE05-9F089AA0523E}"/>
                </a:ext>
              </a:extLst>
            </p:cNvPr>
            <p:cNvCxnSpPr>
              <a:cxnSpLocks/>
              <a:stCxn id="183" idx="1"/>
              <a:endCxn id="175" idx="0"/>
            </p:cNvCxnSpPr>
            <p:nvPr/>
          </p:nvCxnSpPr>
          <p:spPr>
            <a:xfrm rot="10800000" flipV="1">
              <a:off x="1479445" y="3238981"/>
              <a:ext cx="2308691" cy="175940"/>
            </a:xfrm>
            <a:prstGeom prst="bentConnector2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3780;p40">
              <a:extLst>
                <a:ext uri="{FF2B5EF4-FFF2-40B4-BE49-F238E27FC236}">
                  <a16:creationId xmlns:a16="http://schemas.microsoft.com/office/drawing/2014/main" id="{EA4B96C2-CEF8-700C-1FA1-D61F7FC64BE8}"/>
                </a:ext>
              </a:extLst>
            </p:cNvPr>
            <p:cNvCxnSpPr>
              <a:cxnSpLocks/>
              <a:stCxn id="183" idx="1"/>
              <a:endCxn id="175" idx="0"/>
            </p:cNvCxnSpPr>
            <p:nvPr/>
          </p:nvCxnSpPr>
          <p:spPr>
            <a:xfrm rot="10800000" flipV="1">
              <a:off x="1479445" y="3238981"/>
              <a:ext cx="2308691" cy="175940"/>
            </a:xfrm>
            <a:prstGeom prst="bentConnector2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3781;p40">
              <a:extLst>
                <a:ext uri="{FF2B5EF4-FFF2-40B4-BE49-F238E27FC236}">
                  <a16:creationId xmlns:a16="http://schemas.microsoft.com/office/drawing/2014/main" id="{15F8145A-BC6E-FD56-EEAB-E954FF4F36A7}"/>
                </a:ext>
              </a:extLst>
            </p:cNvPr>
            <p:cNvCxnSpPr>
              <a:cxnSpLocks/>
              <a:stCxn id="182" idx="3"/>
              <a:endCxn id="167" idx="2"/>
            </p:cNvCxnSpPr>
            <p:nvPr/>
          </p:nvCxnSpPr>
          <p:spPr>
            <a:xfrm flipV="1">
              <a:off x="5332716" y="2179699"/>
              <a:ext cx="2457267" cy="193499"/>
            </a:xfrm>
            <a:prstGeom prst="bentConnector2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3784;p40">
              <a:extLst>
                <a:ext uri="{FF2B5EF4-FFF2-40B4-BE49-F238E27FC236}">
                  <a16:creationId xmlns:a16="http://schemas.microsoft.com/office/drawing/2014/main" id="{8D449666-C194-CD4B-B2A0-3CC12846860B}"/>
                </a:ext>
              </a:extLst>
            </p:cNvPr>
            <p:cNvCxnSpPr>
              <a:cxnSpLocks/>
              <a:stCxn id="182" idx="3"/>
              <a:endCxn id="167" idx="2"/>
            </p:cNvCxnSpPr>
            <p:nvPr/>
          </p:nvCxnSpPr>
          <p:spPr>
            <a:xfrm flipV="1">
              <a:off x="5332716" y="2179699"/>
              <a:ext cx="2457267" cy="193499"/>
            </a:xfrm>
            <a:prstGeom prst="bentConnector2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3785;p40">
              <a:extLst>
                <a:ext uri="{FF2B5EF4-FFF2-40B4-BE49-F238E27FC236}">
                  <a16:creationId xmlns:a16="http://schemas.microsoft.com/office/drawing/2014/main" id="{A3C69E37-5ADF-3B76-C52C-D8E75D733F81}"/>
                </a:ext>
              </a:extLst>
            </p:cNvPr>
            <p:cNvCxnSpPr>
              <a:cxnSpLocks/>
              <a:stCxn id="184" idx="3"/>
              <a:endCxn id="181" idx="0"/>
            </p:cNvCxnSpPr>
            <p:nvPr/>
          </p:nvCxnSpPr>
          <p:spPr>
            <a:xfrm>
              <a:off x="5332716" y="3238981"/>
              <a:ext cx="2457271" cy="175940"/>
            </a:xfrm>
            <a:prstGeom prst="bentConnector2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3788;p40">
              <a:extLst>
                <a:ext uri="{FF2B5EF4-FFF2-40B4-BE49-F238E27FC236}">
                  <a16:creationId xmlns:a16="http://schemas.microsoft.com/office/drawing/2014/main" id="{CF22FC71-2A7A-3245-8F5C-A32B70AFFF8A}"/>
                </a:ext>
              </a:extLst>
            </p:cNvPr>
            <p:cNvCxnSpPr>
              <a:cxnSpLocks/>
              <a:stCxn id="184" idx="3"/>
              <a:endCxn id="181" idx="0"/>
            </p:cNvCxnSpPr>
            <p:nvPr/>
          </p:nvCxnSpPr>
          <p:spPr>
            <a:xfrm>
              <a:off x="5332716" y="3238981"/>
              <a:ext cx="2457271" cy="175940"/>
            </a:xfrm>
            <a:prstGeom prst="bentConnector2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3774;p40">
            <a:extLst>
              <a:ext uri="{FF2B5EF4-FFF2-40B4-BE49-F238E27FC236}">
                <a16:creationId xmlns:a16="http://schemas.microsoft.com/office/drawing/2014/main" id="{C28AD175-6399-39BE-F676-FF73FAD5CA24}"/>
              </a:ext>
            </a:extLst>
          </p:cNvPr>
          <p:cNvSpPr/>
          <p:nvPr/>
        </p:nvSpPr>
        <p:spPr>
          <a:xfrm>
            <a:off x="3657532" y="2230548"/>
            <a:ext cx="437700" cy="43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9" name="Google Shape;3790;p40">
            <a:extLst>
              <a:ext uri="{FF2B5EF4-FFF2-40B4-BE49-F238E27FC236}">
                <a16:creationId xmlns:a16="http://schemas.microsoft.com/office/drawing/2014/main" id="{5D000A0C-3315-F8F5-F529-7C2FF8E04E6E}"/>
              </a:ext>
            </a:extLst>
          </p:cNvPr>
          <p:cNvSpPr/>
          <p:nvPr/>
        </p:nvSpPr>
        <p:spPr>
          <a:xfrm>
            <a:off x="2939285" y="1460965"/>
            <a:ext cx="655200" cy="65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3791;p40">
            <a:extLst>
              <a:ext uri="{FF2B5EF4-FFF2-40B4-BE49-F238E27FC236}">
                <a16:creationId xmlns:a16="http://schemas.microsoft.com/office/drawing/2014/main" id="{4D8C485F-8520-B108-23E1-195C6C93B73D}"/>
              </a:ext>
            </a:extLst>
          </p:cNvPr>
          <p:cNvSpPr/>
          <p:nvPr/>
        </p:nvSpPr>
        <p:spPr>
          <a:xfrm>
            <a:off x="5288360" y="1460965"/>
            <a:ext cx="655200" cy="65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3792;p40">
            <a:extLst>
              <a:ext uri="{FF2B5EF4-FFF2-40B4-BE49-F238E27FC236}">
                <a16:creationId xmlns:a16="http://schemas.microsoft.com/office/drawing/2014/main" id="{D0041A64-6A91-FD39-2AC6-2E3CA3B11291}"/>
              </a:ext>
            </a:extLst>
          </p:cNvPr>
          <p:cNvSpPr/>
          <p:nvPr/>
        </p:nvSpPr>
        <p:spPr>
          <a:xfrm>
            <a:off x="2939285" y="3643978"/>
            <a:ext cx="655200" cy="65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3793;p40">
            <a:extLst>
              <a:ext uri="{FF2B5EF4-FFF2-40B4-BE49-F238E27FC236}">
                <a16:creationId xmlns:a16="http://schemas.microsoft.com/office/drawing/2014/main" id="{6CD5F908-F838-5E63-9AE8-5851ED4B6860}"/>
              </a:ext>
            </a:extLst>
          </p:cNvPr>
          <p:cNvSpPr/>
          <p:nvPr/>
        </p:nvSpPr>
        <p:spPr>
          <a:xfrm>
            <a:off x="5288360" y="3643978"/>
            <a:ext cx="655200" cy="65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3809;p40">
            <a:extLst>
              <a:ext uri="{FF2B5EF4-FFF2-40B4-BE49-F238E27FC236}">
                <a16:creationId xmlns:a16="http://schemas.microsoft.com/office/drawing/2014/main" id="{53BFE93B-C4F5-EA54-D84F-3BD8E71AF34A}"/>
              </a:ext>
            </a:extLst>
          </p:cNvPr>
          <p:cNvGrpSpPr/>
          <p:nvPr/>
        </p:nvGrpSpPr>
        <p:grpSpPr>
          <a:xfrm>
            <a:off x="326591" y="1286938"/>
            <a:ext cx="2044507" cy="968962"/>
            <a:chOff x="457193" y="1210738"/>
            <a:chExt cx="2044507" cy="968962"/>
          </a:xfrm>
        </p:grpSpPr>
        <p:sp>
          <p:nvSpPr>
            <p:cNvPr id="164" name="Google Shape;3775;p40">
              <a:extLst>
                <a:ext uri="{FF2B5EF4-FFF2-40B4-BE49-F238E27FC236}">
                  <a16:creationId xmlns:a16="http://schemas.microsoft.com/office/drawing/2014/main" id="{ACF02321-B35B-6737-2796-D7E7CDFD0E64}"/>
                </a:ext>
              </a:extLst>
            </p:cNvPr>
            <p:cNvSpPr txBox="1"/>
            <p:nvPr/>
          </p:nvSpPr>
          <p:spPr>
            <a:xfrm>
              <a:off x="457200" y="1524500"/>
              <a:ext cx="2044500" cy="6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Measures response time, throughput, and resource use under varying loads</a:t>
              </a:r>
              <a:endPara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5" name="Google Shape;3810;p40">
              <a:extLst>
                <a:ext uri="{FF2B5EF4-FFF2-40B4-BE49-F238E27FC236}">
                  <a16:creationId xmlns:a16="http://schemas.microsoft.com/office/drawing/2014/main" id="{1BAEB062-9E2B-2CD2-BAD3-71BA63036D76}"/>
                </a:ext>
              </a:extLst>
            </p:cNvPr>
            <p:cNvSpPr txBox="1"/>
            <p:nvPr/>
          </p:nvSpPr>
          <p:spPr>
            <a:xfrm>
              <a:off x="457193" y="1210738"/>
              <a:ext cx="2044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Performance Testing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66" name="Google Shape;3811;p40">
            <a:extLst>
              <a:ext uri="{FF2B5EF4-FFF2-40B4-BE49-F238E27FC236}">
                <a16:creationId xmlns:a16="http://schemas.microsoft.com/office/drawing/2014/main" id="{1AB5E90C-4FEF-E8CB-8D18-25B496E48614}"/>
              </a:ext>
            </a:extLst>
          </p:cNvPr>
          <p:cNvGrpSpPr/>
          <p:nvPr/>
        </p:nvGrpSpPr>
        <p:grpSpPr>
          <a:xfrm>
            <a:off x="6511648" y="1285660"/>
            <a:ext cx="2295467" cy="970239"/>
            <a:chOff x="6642251" y="1210738"/>
            <a:chExt cx="2044504" cy="968962"/>
          </a:xfrm>
        </p:grpSpPr>
        <p:sp>
          <p:nvSpPr>
            <p:cNvPr id="167" name="Google Shape;3783;p40">
              <a:extLst>
                <a:ext uri="{FF2B5EF4-FFF2-40B4-BE49-F238E27FC236}">
                  <a16:creationId xmlns:a16="http://schemas.microsoft.com/office/drawing/2014/main" id="{629F00EE-3C18-19AD-C0B7-43E171837C46}"/>
                </a:ext>
              </a:extLst>
            </p:cNvPr>
            <p:cNvSpPr txBox="1"/>
            <p:nvPr/>
          </p:nvSpPr>
          <p:spPr>
            <a:xfrm>
              <a:off x="6642251" y="1524500"/>
              <a:ext cx="2044500" cy="6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Tests performance and responsiveness under expected real-world user loads</a:t>
              </a:r>
              <a:endPara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8" name="Google Shape;3812;p40">
              <a:extLst>
                <a:ext uri="{FF2B5EF4-FFF2-40B4-BE49-F238E27FC236}">
                  <a16:creationId xmlns:a16="http://schemas.microsoft.com/office/drawing/2014/main" id="{093152E0-FF1C-64A6-8888-CE71EACF3103}"/>
                </a:ext>
              </a:extLst>
            </p:cNvPr>
            <p:cNvSpPr txBox="1"/>
            <p:nvPr/>
          </p:nvSpPr>
          <p:spPr>
            <a:xfrm>
              <a:off x="6642255" y="1210738"/>
              <a:ext cx="2044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Load Testing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73" name="Google Shape;3813;p40">
            <a:extLst>
              <a:ext uri="{FF2B5EF4-FFF2-40B4-BE49-F238E27FC236}">
                <a16:creationId xmlns:a16="http://schemas.microsoft.com/office/drawing/2014/main" id="{CBBC0DC5-39BA-A62D-ECA3-A6FD91AA7BE3}"/>
              </a:ext>
            </a:extLst>
          </p:cNvPr>
          <p:cNvGrpSpPr/>
          <p:nvPr/>
        </p:nvGrpSpPr>
        <p:grpSpPr>
          <a:xfrm>
            <a:off x="326591" y="3491121"/>
            <a:ext cx="2044507" cy="968984"/>
            <a:chOff x="457193" y="3414921"/>
            <a:chExt cx="2044507" cy="968984"/>
          </a:xfrm>
        </p:grpSpPr>
        <p:sp>
          <p:nvSpPr>
            <p:cNvPr id="174" name="Google Shape;3814;p40">
              <a:extLst>
                <a:ext uri="{FF2B5EF4-FFF2-40B4-BE49-F238E27FC236}">
                  <a16:creationId xmlns:a16="http://schemas.microsoft.com/office/drawing/2014/main" id="{D29E0873-357A-7CAB-C210-77A35FD2805B}"/>
                </a:ext>
              </a:extLst>
            </p:cNvPr>
            <p:cNvSpPr txBox="1"/>
            <p:nvPr/>
          </p:nvSpPr>
          <p:spPr>
            <a:xfrm>
              <a:off x="457200" y="3728705"/>
              <a:ext cx="2044500" cy="6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Evaluates behavior under extreme or prolonged high loads to find limits</a:t>
              </a:r>
              <a:endPara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5" name="Google Shape;3779;p40">
              <a:extLst>
                <a:ext uri="{FF2B5EF4-FFF2-40B4-BE49-F238E27FC236}">
                  <a16:creationId xmlns:a16="http://schemas.microsoft.com/office/drawing/2014/main" id="{5DC2CF45-ECAD-9EF7-8EF7-20CC3C088540}"/>
                </a:ext>
              </a:extLst>
            </p:cNvPr>
            <p:cNvSpPr txBox="1"/>
            <p:nvPr/>
          </p:nvSpPr>
          <p:spPr>
            <a:xfrm>
              <a:off x="457193" y="3414921"/>
              <a:ext cx="2044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Stress Testing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77" name="Google Shape;3815;p40">
            <a:extLst>
              <a:ext uri="{FF2B5EF4-FFF2-40B4-BE49-F238E27FC236}">
                <a16:creationId xmlns:a16="http://schemas.microsoft.com/office/drawing/2014/main" id="{9DD8C96F-BC78-BC08-3FF3-A859C9947892}"/>
              </a:ext>
            </a:extLst>
          </p:cNvPr>
          <p:cNvGrpSpPr/>
          <p:nvPr/>
        </p:nvGrpSpPr>
        <p:grpSpPr>
          <a:xfrm>
            <a:off x="6511650" y="3491121"/>
            <a:ext cx="2295465" cy="1108380"/>
            <a:chOff x="6642253" y="3414921"/>
            <a:chExt cx="2044502" cy="968984"/>
          </a:xfrm>
        </p:grpSpPr>
        <p:sp>
          <p:nvSpPr>
            <p:cNvPr id="179" name="Google Shape;3816;p40">
              <a:extLst>
                <a:ext uri="{FF2B5EF4-FFF2-40B4-BE49-F238E27FC236}">
                  <a16:creationId xmlns:a16="http://schemas.microsoft.com/office/drawing/2014/main" id="{C4EFF08B-BEA2-CF52-D116-F7A54B74A292}"/>
                </a:ext>
              </a:extLst>
            </p:cNvPr>
            <p:cNvSpPr txBox="1"/>
            <p:nvPr/>
          </p:nvSpPr>
          <p:spPr>
            <a:xfrm>
              <a:off x="6642253" y="3728705"/>
              <a:ext cx="2044500" cy="6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Identifies vulnerabilities and verifies protections against unauthorized access and breaches</a:t>
              </a:r>
              <a:endParaRPr lang="en-US" sz="1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1" name="Google Shape;3787;p40">
              <a:extLst>
                <a:ext uri="{FF2B5EF4-FFF2-40B4-BE49-F238E27FC236}">
                  <a16:creationId xmlns:a16="http://schemas.microsoft.com/office/drawing/2014/main" id="{8808F1F7-9047-D907-CECA-0C35E7571A43}"/>
                </a:ext>
              </a:extLst>
            </p:cNvPr>
            <p:cNvSpPr txBox="1"/>
            <p:nvPr/>
          </p:nvSpPr>
          <p:spPr>
            <a:xfrm>
              <a:off x="6642255" y="3414921"/>
              <a:ext cx="20445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Security Testing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82" name="Google Shape;3782;p40">
            <a:extLst>
              <a:ext uri="{FF2B5EF4-FFF2-40B4-BE49-F238E27FC236}">
                <a16:creationId xmlns:a16="http://schemas.microsoft.com/office/drawing/2014/main" id="{B2CC2CC2-2773-1B61-1356-22C9BC508CD8}"/>
              </a:ext>
            </a:extLst>
          </p:cNvPr>
          <p:cNvSpPr/>
          <p:nvPr/>
        </p:nvSpPr>
        <p:spPr>
          <a:xfrm>
            <a:off x="4764413" y="2230548"/>
            <a:ext cx="437700" cy="43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3" name="Google Shape;3778;p40">
            <a:extLst>
              <a:ext uri="{FF2B5EF4-FFF2-40B4-BE49-F238E27FC236}">
                <a16:creationId xmlns:a16="http://schemas.microsoft.com/office/drawing/2014/main" id="{589C82EC-30C5-0033-7247-CD5FCA6176F1}"/>
              </a:ext>
            </a:extLst>
          </p:cNvPr>
          <p:cNvSpPr/>
          <p:nvPr/>
        </p:nvSpPr>
        <p:spPr>
          <a:xfrm>
            <a:off x="3657532" y="3096331"/>
            <a:ext cx="437700" cy="43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4" name="Google Shape;3786;p40">
            <a:extLst>
              <a:ext uri="{FF2B5EF4-FFF2-40B4-BE49-F238E27FC236}">
                <a16:creationId xmlns:a16="http://schemas.microsoft.com/office/drawing/2014/main" id="{1A4D6B22-62CE-7D2F-73F3-73D2A27C4CA2}"/>
              </a:ext>
            </a:extLst>
          </p:cNvPr>
          <p:cNvSpPr/>
          <p:nvPr/>
        </p:nvSpPr>
        <p:spPr>
          <a:xfrm>
            <a:off x="4764413" y="3096331"/>
            <a:ext cx="437700" cy="437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22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85" name="Google Shape;3817;p40">
            <a:extLst>
              <a:ext uri="{FF2B5EF4-FFF2-40B4-BE49-F238E27FC236}">
                <a16:creationId xmlns:a16="http://schemas.microsoft.com/office/drawing/2014/main" id="{7C96DDAF-B918-AC78-FF8F-6698E0FD11AC}"/>
              </a:ext>
            </a:extLst>
          </p:cNvPr>
          <p:cNvGrpSpPr/>
          <p:nvPr/>
        </p:nvGrpSpPr>
        <p:grpSpPr>
          <a:xfrm>
            <a:off x="4134396" y="2528605"/>
            <a:ext cx="590840" cy="682345"/>
            <a:chOff x="3669150" y="2223718"/>
            <a:chExt cx="436237" cy="503799"/>
          </a:xfrm>
        </p:grpSpPr>
        <p:sp>
          <p:nvSpPr>
            <p:cNvPr id="186" name="Google Shape;3818;p40">
              <a:extLst>
                <a:ext uri="{FF2B5EF4-FFF2-40B4-BE49-F238E27FC236}">
                  <a16:creationId xmlns:a16="http://schemas.microsoft.com/office/drawing/2014/main" id="{32F54D78-DE44-66EF-704C-6A1A5A3F330B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819;p40">
              <a:extLst>
                <a:ext uri="{FF2B5EF4-FFF2-40B4-BE49-F238E27FC236}">
                  <a16:creationId xmlns:a16="http://schemas.microsoft.com/office/drawing/2014/main" id="{4E7D842D-D958-690B-6A8B-A9D420B09FC3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820;p40">
              <a:extLst>
                <a:ext uri="{FF2B5EF4-FFF2-40B4-BE49-F238E27FC236}">
                  <a16:creationId xmlns:a16="http://schemas.microsoft.com/office/drawing/2014/main" id="{16592CC7-90F9-7D68-81BF-3EEE042A67AE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8" name="Picture 197" descr="A white gauge with stars on a black background&#10;&#10;AI-generated content may be incorrect.">
            <a:extLst>
              <a:ext uri="{FF2B5EF4-FFF2-40B4-BE49-F238E27FC236}">
                <a16:creationId xmlns:a16="http://schemas.microsoft.com/office/drawing/2014/main" id="{4D0895BD-E70B-E596-A14F-4DF50F33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402" y="1539728"/>
            <a:ext cx="470966" cy="470966"/>
          </a:xfrm>
          <a:prstGeom prst="rect">
            <a:avLst/>
          </a:prstGeom>
        </p:spPr>
      </p:pic>
      <p:pic>
        <p:nvPicPr>
          <p:cNvPr id="200" name="Picture 199" descr="A white line drawing of a graph&#10;&#10;AI-generated content may be incorrect.">
            <a:extLst>
              <a:ext uri="{FF2B5EF4-FFF2-40B4-BE49-F238E27FC236}">
                <a16:creationId xmlns:a16="http://schemas.microsoft.com/office/drawing/2014/main" id="{84190E86-9FCC-069F-0F38-6506E8D8C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439" y="1525978"/>
            <a:ext cx="567496" cy="567496"/>
          </a:xfrm>
          <a:prstGeom prst="rect">
            <a:avLst/>
          </a:prstGeom>
        </p:spPr>
      </p:pic>
      <p:pic>
        <p:nvPicPr>
          <p:cNvPr id="202" name="Picture 201" descr="A white line drawing of a computer&#10;&#10;AI-generated content may be incorrect.">
            <a:extLst>
              <a:ext uri="{FF2B5EF4-FFF2-40B4-BE49-F238E27FC236}">
                <a16:creationId xmlns:a16="http://schemas.microsoft.com/office/drawing/2014/main" id="{3F0A5268-5E16-D429-37CE-B8C40B105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310" y="3717778"/>
            <a:ext cx="489837" cy="489837"/>
          </a:xfrm>
          <a:prstGeom prst="rect">
            <a:avLst/>
          </a:prstGeom>
        </p:spPr>
      </p:pic>
      <p:pic>
        <p:nvPicPr>
          <p:cNvPr id="204" name="Picture 203" descr="A white line drawing of a shield with a lock&#10;&#10;AI-generated content may be incorrect.">
            <a:extLst>
              <a:ext uri="{FF2B5EF4-FFF2-40B4-BE49-F238E27FC236}">
                <a16:creationId xmlns:a16="http://schemas.microsoft.com/office/drawing/2014/main" id="{5BEE9D41-7690-6C53-3D34-FCA7B5004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689" y="3697153"/>
            <a:ext cx="560621" cy="56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9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5426FB2A-B6B7-AB24-04CA-1D378476A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114;p20">
            <a:extLst>
              <a:ext uri="{FF2B5EF4-FFF2-40B4-BE49-F238E27FC236}">
                <a16:creationId xmlns:a16="http://schemas.microsoft.com/office/drawing/2014/main" id="{5162939E-82FA-2418-CFBF-88E23DF138C7}"/>
              </a:ext>
            </a:extLst>
          </p:cNvPr>
          <p:cNvSpPr/>
          <p:nvPr/>
        </p:nvSpPr>
        <p:spPr>
          <a:xfrm>
            <a:off x="261259" y="165005"/>
            <a:ext cx="6428300" cy="691303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113;p20">
            <a:extLst>
              <a:ext uri="{FF2B5EF4-FFF2-40B4-BE49-F238E27FC236}">
                <a16:creationId xmlns:a16="http://schemas.microsoft.com/office/drawing/2014/main" id="{B954434C-35E7-7C31-C7FA-E6133F18A3AF}"/>
              </a:ext>
            </a:extLst>
          </p:cNvPr>
          <p:cNvSpPr/>
          <p:nvPr/>
        </p:nvSpPr>
        <p:spPr>
          <a:xfrm>
            <a:off x="261259" y="165005"/>
            <a:ext cx="6428300" cy="69130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127;p20">
            <a:extLst>
              <a:ext uri="{FF2B5EF4-FFF2-40B4-BE49-F238E27FC236}">
                <a16:creationId xmlns:a16="http://schemas.microsoft.com/office/drawing/2014/main" id="{BD6BB3A1-696A-21F5-58FA-B93A305F0F4A}"/>
              </a:ext>
            </a:extLst>
          </p:cNvPr>
          <p:cNvSpPr txBox="1"/>
          <p:nvPr/>
        </p:nvSpPr>
        <p:spPr>
          <a:xfrm>
            <a:off x="662075" y="316494"/>
            <a:ext cx="2972350" cy="390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Non-functional Testing</a:t>
            </a:r>
            <a:endParaRPr sz="24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0" name="Google Shape;1133;p20">
            <a:extLst>
              <a:ext uri="{FF2B5EF4-FFF2-40B4-BE49-F238E27FC236}">
                <a16:creationId xmlns:a16="http://schemas.microsoft.com/office/drawing/2014/main" id="{E28F3A35-CB94-31A1-4EE0-353FB35351CE}"/>
              </a:ext>
            </a:extLst>
          </p:cNvPr>
          <p:cNvSpPr/>
          <p:nvPr/>
        </p:nvSpPr>
        <p:spPr>
          <a:xfrm>
            <a:off x="1158" y="0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Picture 179" descr="A white gauge with stars on a black background&#10;&#10;AI-generated content may be incorrect.">
            <a:extLst>
              <a:ext uri="{FF2B5EF4-FFF2-40B4-BE49-F238E27FC236}">
                <a16:creationId xmlns:a16="http://schemas.microsoft.com/office/drawing/2014/main" id="{1978B266-BF89-8E67-F416-C4B0B1C61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" y="50506"/>
            <a:ext cx="470966" cy="470966"/>
          </a:xfrm>
          <a:prstGeom prst="rect">
            <a:avLst/>
          </a:prstGeom>
        </p:spPr>
      </p:pic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162A98D3-3841-8108-0370-B4EDB7B2199B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D3D3FC70-9123-29A8-324D-1DEC913A7BD5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6760790E-3B8C-22DB-C72F-1A8EF75FB42C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94A09CD2-F4F1-61F8-0261-2C5308C31D5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EAA7C467-5067-C55F-DEED-5150828FB85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9D9BCFFE-0AC9-A943-8045-6E87A0E41416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F4A4BBF0-C7EE-A479-0A9D-6570D134EDB2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7B4E6D59-B0DC-7328-F8E0-B41297D3B23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F1C9AF1B-5A0D-E4AC-D83C-51DB3EA38485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DCDAE55B-AE89-C5A1-9977-00E243A784F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E8EECFA6-724D-680E-9FDE-51B62537ADF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4F9A3437-D8FF-26DB-C85C-348475BE7C60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D8EDF0F1-E2C2-6403-3399-317FD663989F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68A94B3D-5562-40DA-401D-68D880D68D9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562436E4-A80A-7D81-F382-8B149BF9367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327819BC-42D5-A86C-ECE3-4B8F5448B223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CC192038-1614-E2F5-0BD1-C21F2C284189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758904CF-21AB-569D-1F3F-C69E223B8D88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1E93805A-A177-F9DE-9BFB-1C8E5575D506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0C970CAF-5147-6352-743C-FBE585978CB3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A3B8BEB3-FBDA-5343-CC45-3C9B10729311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54;p17">
              <a:extLst>
                <a:ext uri="{FF2B5EF4-FFF2-40B4-BE49-F238E27FC236}">
                  <a16:creationId xmlns:a16="http://schemas.microsoft.com/office/drawing/2014/main" id="{1E48C186-4BD6-49FE-D441-84290E1403B2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55;p17">
              <a:extLst>
                <a:ext uri="{FF2B5EF4-FFF2-40B4-BE49-F238E27FC236}">
                  <a16:creationId xmlns:a16="http://schemas.microsoft.com/office/drawing/2014/main" id="{F7059058-4994-085A-AF5D-BC56B4AA19D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6;p17">
              <a:extLst>
                <a:ext uri="{FF2B5EF4-FFF2-40B4-BE49-F238E27FC236}">
                  <a16:creationId xmlns:a16="http://schemas.microsoft.com/office/drawing/2014/main" id="{2DF4D792-9AA6-71AF-6151-E3BB6CFB3AB8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7;p17">
              <a:extLst>
                <a:ext uri="{FF2B5EF4-FFF2-40B4-BE49-F238E27FC236}">
                  <a16:creationId xmlns:a16="http://schemas.microsoft.com/office/drawing/2014/main" id="{6B0D1660-3FDB-7E0E-1A18-37D8BBB6E228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8;p17">
              <a:extLst>
                <a:ext uri="{FF2B5EF4-FFF2-40B4-BE49-F238E27FC236}">
                  <a16:creationId xmlns:a16="http://schemas.microsoft.com/office/drawing/2014/main" id="{004D0B07-5195-BB61-6F90-417D2B8DEBAC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9;p17">
              <a:extLst>
                <a:ext uri="{FF2B5EF4-FFF2-40B4-BE49-F238E27FC236}">
                  <a16:creationId xmlns:a16="http://schemas.microsoft.com/office/drawing/2014/main" id="{F6917274-273C-5F97-B94D-DA34310B2C47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60;p17">
              <a:extLst>
                <a:ext uri="{FF2B5EF4-FFF2-40B4-BE49-F238E27FC236}">
                  <a16:creationId xmlns:a16="http://schemas.microsoft.com/office/drawing/2014/main" id="{8BA90A77-3D5D-85DB-92A2-4697FF37E11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61;p17">
              <a:extLst>
                <a:ext uri="{FF2B5EF4-FFF2-40B4-BE49-F238E27FC236}">
                  <a16:creationId xmlns:a16="http://schemas.microsoft.com/office/drawing/2014/main" id="{8319C8BC-1F95-E21B-7B48-3D33C8E33E5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62;p17">
              <a:extLst>
                <a:ext uri="{FF2B5EF4-FFF2-40B4-BE49-F238E27FC236}">
                  <a16:creationId xmlns:a16="http://schemas.microsoft.com/office/drawing/2014/main" id="{E53FC7C7-66B6-22A8-4A79-ED71C218222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3;p17">
              <a:extLst>
                <a:ext uri="{FF2B5EF4-FFF2-40B4-BE49-F238E27FC236}">
                  <a16:creationId xmlns:a16="http://schemas.microsoft.com/office/drawing/2014/main" id="{2386396E-946B-EFB2-503E-F99BE13D69B3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4;p17">
              <a:extLst>
                <a:ext uri="{FF2B5EF4-FFF2-40B4-BE49-F238E27FC236}">
                  <a16:creationId xmlns:a16="http://schemas.microsoft.com/office/drawing/2014/main" id="{3495B1B5-1610-4D0C-CC7A-5A3D2520EE1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5;p17">
              <a:extLst>
                <a:ext uri="{FF2B5EF4-FFF2-40B4-BE49-F238E27FC236}">
                  <a16:creationId xmlns:a16="http://schemas.microsoft.com/office/drawing/2014/main" id="{56B74F7E-3BD2-EFA7-D85B-7B3E2B6E72B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6;p17">
              <a:extLst>
                <a:ext uri="{FF2B5EF4-FFF2-40B4-BE49-F238E27FC236}">
                  <a16:creationId xmlns:a16="http://schemas.microsoft.com/office/drawing/2014/main" id="{5888B1CC-D556-4E9B-D8BA-75F1C32ADA42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7;p17">
              <a:extLst>
                <a:ext uri="{FF2B5EF4-FFF2-40B4-BE49-F238E27FC236}">
                  <a16:creationId xmlns:a16="http://schemas.microsoft.com/office/drawing/2014/main" id="{7AB6EB79-9C72-A9BA-8BF2-A5D1FF8A0F5D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8;p17">
              <a:extLst>
                <a:ext uri="{FF2B5EF4-FFF2-40B4-BE49-F238E27FC236}">
                  <a16:creationId xmlns:a16="http://schemas.microsoft.com/office/drawing/2014/main" id="{C091F9CB-301E-0BA5-7D92-15C9FC7854A7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9;p17">
              <a:extLst>
                <a:ext uri="{FF2B5EF4-FFF2-40B4-BE49-F238E27FC236}">
                  <a16:creationId xmlns:a16="http://schemas.microsoft.com/office/drawing/2014/main" id="{3B05E66B-97C6-97C7-0BD3-BBF75BB67EFA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0;p17">
              <a:extLst>
                <a:ext uri="{FF2B5EF4-FFF2-40B4-BE49-F238E27FC236}">
                  <a16:creationId xmlns:a16="http://schemas.microsoft.com/office/drawing/2014/main" id="{29E2B5D7-BDC2-B95F-B365-13F2F4CD487B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1;p17">
              <a:extLst>
                <a:ext uri="{FF2B5EF4-FFF2-40B4-BE49-F238E27FC236}">
                  <a16:creationId xmlns:a16="http://schemas.microsoft.com/office/drawing/2014/main" id="{88770E0D-48FD-91E8-B6EF-89FFD0BE8030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2;p17">
              <a:extLst>
                <a:ext uri="{FF2B5EF4-FFF2-40B4-BE49-F238E27FC236}">
                  <a16:creationId xmlns:a16="http://schemas.microsoft.com/office/drawing/2014/main" id="{1ADD5801-43F4-7F0F-D4EC-469D9DE3545D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3;p17">
              <a:extLst>
                <a:ext uri="{FF2B5EF4-FFF2-40B4-BE49-F238E27FC236}">
                  <a16:creationId xmlns:a16="http://schemas.microsoft.com/office/drawing/2014/main" id="{32231E3C-F89D-91E2-3DF8-9E0A5851273B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;p17">
              <a:extLst>
                <a:ext uri="{FF2B5EF4-FFF2-40B4-BE49-F238E27FC236}">
                  <a16:creationId xmlns:a16="http://schemas.microsoft.com/office/drawing/2014/main" id="{374CA7BC-4FD5-E73E-2D4A-AF9CDB912C68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5;p17">
              <a:extLst>
                <a:ext uri="{FF2B5EF4-FFF2-40B4-BE49-F238E27FC236}">
                  <a16:creationId xmlns:a16="http://schemas.microsoft.com/office/drawing/2014/main" id="{52921CD8-FE3F-FC83-85B1-667544DAA91C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6;p17">
              <a:extLst>
                <a:ext uri="{FF2B5EF4-FFF2-40B4-BE49-F238E27FC236}">
                  <a16:creationId xmlns:a16="http://schemas.microsoft.com/office/drawing/2014/main" id="{681F49C1-53A7-03B0-B731-5774F42584B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477;p17">
              <a:extLst>
                <a:ext uri="{FF2B5EF4-FFF2-40B4-BE49-F238E27FC236}">
                  <a16:creationId xmlns:a16="http://schemas.microsoft.com/office/drawing/2014/main" id="{2A4F0246-3B19-9E73-1CDB-3F230FD6ACB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2" name="Google Shape;478;p17">
                <a:extLst>
                  <a:ext uri="{FF2B5EF4-FFF2-40B4-BE49-F238E27FC236}">
                    <a16:creationId xmlns:a16="http://schemas.microsoft.com/office/drawing/2014/main" id="{5540B3CB-C29E-2AA8-07C5-5AD681F73AF7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79;p17">
                <a:extLst>
                  <a:ext uri="{FF2B5EF4-FFF2-40B4-BE49-F238E27FC236}">
                    <a16:creationId xmlns:a16="http://schemas.microsoft.com/office/drawing/2014/main" id="{DB005E67-23E8-E7D1-DB22-CEC48EF602C1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069340-9750-22F2-D0B5-D9E2171EE160}"/>
              </a:ext>
            </a:extLst>
          </p:cNvPr>
          <p:cNvSpPr txBox="1"/>
          <p:nvPr/>
        </p:nvSpPr>
        <p:spPr>
          <a:xfrm>
            <a:off x="260642" y="1013673"/>
            <a:ext cx="82599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Execute a complex query and measure the response time, comparing it with a response time standard 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 the response time remains within acceptable limits for all defined user loads.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Gradually increase the number of concurrent users accessing the database and observe how the database handles the increased load and whether performance degrades.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Attempt to access the database with incorrect credentials.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Verify that unauthorized access attempts are denied and appropriate error messages are displayed.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Validate that sensitive data, such as passwords or personal information, is properly encrypted in the database.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data retrieval and verify that decrypted data is displayed correctly.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Load the database with a large dataset similar to expected production volumes.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 a load that exceeds the expected maximum user load.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Attempt SQL injection attacks by inputting malicious code into queries to see how this system responds.</a:t>
            </a:r>
          </a:p>
        </p:txBody>
      </p:sp>
    </p:spTree>
    <p:extLst>
      <p:ext uri="{BB962C8B-B14F-4D97-AF65-F5344CB8AC3E}">
        <p14:creationId xmlns:p14="http://schemas.microsoft.com/office/powerpoint/2010/main" val="1632726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16F625AB-2D11-9A58-4DA5-C35C0CB59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572;p18">
            <a:extLst>
              <a:ext uri="{FF2B5EF4-FFF2-40B4-BE49-F238E27FC236}">
                <a16:creationId xmlns:a16="http://schemas.microsoft.com/office/drawing/2014/main" id="{D3B3F0E5-1AD9-0565-B442-E5A08BE997B1}"/>
              </a:ext>
            </a:extLst>
          </p:cNvPr>
          <p:cNvGrpSpPr/>
          <p:nvPr/>
        </p:nvGrpSpPr>
        <p:grpSpPr>
          <a:xfrm>
            <a:off x="4652147" y="2072268"/>
            <a:ext cx="3735583" cy="581400"/>
            <a:chOff x="4514643" y="2096271"/>
            <a:chExt cx="3735583" cy="581400"/>
          </a:xfrm>
        </p:grpSpPr>
        <p:sp>
          <p:nvSpPr>
            <p:cNvPr id="86" name="Google Shape;573;p18">
              <a:extLst>
                <a:ext uri="{FF2B5EF4-FFF2-40B4-BE49-F238E27FC236}">
                  <a16:creationId xmlns:a16="http://schemas.microsoft.com/office/drawing/2014/main" id="{C351CE79-E84F-57C5-F987-E5ABB544F6CD}"/>
                </a:ext>
              </a:extLst>
            </p:cNvPr>
            <p:cNvSpPr/>
            <p:nvPr/>
          </p:nvSpPr>
          <p:spPr>
            <a:xfrm>
              <a:off x="4514643" y="2096271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87" name="Google Shape;575;p18">
              <a:extLst>
                <a:ext uri="{FF2B5EF4-FFF2-40B4-BE49-F238E27FC236}">
                  <a16:creationId xmlns:a16="http://schemas.microsoft.com/office/drawing/2014/main" id="{715AE4A8-3CC1-B41D-CC34-D656C09F8652}"/>
                </a:ext>
              </a:extLst>
            </p:cNvPr>
            <p:cNvSpPr txBox="1"/>
            <p:nvPr/>
          </p:nvSpPr>
          <p:spPr>
            <a:xfrm flipH="1">
              <a:off x="5257426" y="224194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Process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" name="Google Shape;587;p18">
            <a:extLst>
              <a:ext uri="{FF2B5EF4-FFF2-40B4-BE49-F238E27FC236}">
                <a16:creationId xmlns:a16="http://schemas.microsoft.com/office/drawing/2014/main" id="{22B927A0-4DFE-C114-F213-6F7261129065}"/>
              </a:ext>
            </a:extLst>
          </p:cNvPr>
          <p:cNvGrpSpPr/>
          <p:nvPr/>
        </p:nvGrpSpPr>
        <p:grpSpPr>
          <a:xfrm>
            <a:off x="4652147" y="1138525"/>
            <a:ext cx="3735583" cy="581400"/>
            <a:chOff x="4514643" y="1151512"/>
            <a:chExt cx="3735583" cy="581400"/>
          </a:xfrm>
        </p:grpSpPr>
        <p:sp>
          <p:nvSpPr>
            <p:cNvPr id="3" name="Google Shape;588;p18">
              <a:extLst>
                <a:ext uri="{FF2B5EF4-FFF2-40B4-BE49-F238E27FC236}">
                  <a16:creationId xmlns:a16="http://schemas.microsoft.com/office/drawing/2014/main" id="{2AEF8F8E-258A-C5CB-2330-DA793F46A18C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" name="Google Shape;590;p18">
              <a:extLst>
                <a:ext uri="{FF2B5EF4-FFF2-40B4-BE49-F238E27FC236}">
                  <a16:creationId xmlns:a16="http://schemas.microsoft.com/office/drawing/2014/main" id="{4811DD64-A55A-713B-20BB-382E53A5F07E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2400">
                  <a:latin typeface="Baskerville Old Face" panose="02020602080505020303" pitchFamily="18" charset="0"/>
                </a:defRPr>
              </a:lvl1pPr>
            </a:lstStyle>
            <a:p>
              <a:pPr algn="l"/>
              <a:r>
                <a:rPr lang="en-GB" sz="1800" dirty="0">
                  <a:solidFill>
                    <a:schemeClr val="accent1"/>
                  </a:solidFill>
                  <a:latin typeface="Fira Sans Extra Condensed SemiBold" panose="020B0604020202020204" charset="0"/>
                  <a:sym typeface="Fira Sans Extra Condensed SemiBold"/>
                </a:rPr>
                <a:t>Introduction</a:t>
              </a:r>
              <a:endParaRPr dirty="0">
                <a:solidFill>
                  <a:schemeClr val="accent1"/>
                </a:solidFill>
                <a:latin typeface="Fira Sans Extra Condensed SemiBold" panose="020B0604020202020204" charset="0"/>
                <a:sym typeface="Fira Sans Extra Condensed SemiBold"/>
              </a:endParaRPr>
            </a:p>
          </p:txBody>
        </p:sp>
      </p:grpSp>
      <p:grpSp>
        <p:nvGrpSpPr>
          <p:cNvPr id="74" name="Google Shape;492;p18">
            <a:extLst>
              <a:ext uri="{FF2B5EF4-FFF2-40B4-BE49-F238E27FC236}">
                <a16:creationId xmlns:a16="http://schemas.microsoft.com/office/drawing/2014/main" id="{92389189-C680-DB32-B884-4B65771C6C59}"/>
              </a:ext>
            </a:extLst>
          </p:cNvPr>
          <p:cNvGrpSpPr/>
          <p:nvPr/>
        </p:nvGrpSpPr>
        <p:grpSpPr>
          <a:xfrm>
            <a:off x="2630616" y="1257953"/>
            <a:ext cx="2021531" cy="3005600"/>
            <a:chOff x="2493112" y="1257953"/>
            <a:chExt cx="2021531" cy="3005600"/>
          </a:xfrm>
        </p:grpSpPr>
        <p:sp>
          <p:nvSpPr>
            <p:cNvPr id="75" name="Google Shape;493;p18">
              <a:extLst>
                <a:ext uri="{FF2B5EF4-FFF2-40B4-BE49-F238E27FC236}">
                  <a16:creationId xmlns:a16="http://schemas.microsoft.com/office/drawing/2014/main" id="{BDEA90FE-72BC-0AAE-EF70-CB7F7DA4779D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76" name="Google Shape;494;p18">
              <a:extLst>
                <a:ext uri="{FF2B5EF4-FFF2-40B4-BE49-F238E27FC236}">
                  <a16:creationId xmlns:a16="http://schemas.microsoft.com/office/drawing/2014/main" id="{7446D52D-0C0E-CA08-6B2E-CDB3E544D705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495;p18">
              <a:extLst>
                <a:ext uri="{FF2B5EF4-FFF2-40B4-BE49-F238E27FC236}">
                  <a16:creationId xmlns:a16="http://schemas.microsoft.com/office/drawing/2014/main" id="{556C5E52-A1B6-E4BB-18FA-E32E68694CE8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496;p18">
              <a:extLst>
                <a:ext uri="{FF2B5EF4-FFF2-40B4-BE49-F238E27FC236}">
                  <a16:creationId xmlns:a16="http://schemas.microsoft.com/office/drawing/2014/main" id="{70F93F10-1779-8A1D-2AEF-F4B59683FCFA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497;p18">
              <a:extLst>
                <a:ext uri="{FF2B5EF4-FFF2-40B4-BE49-F238E27FC236}">
                  <a16:creationId xmlns:a16="http://schemas.microsoft.com/office/drawing/2014/main" id="{D3F215FD-F046-FEC1-953B-4F66D5FDB209}"/>
                </a:ext>
              </a:extLst>
            </p:cNvPr>
            <p:cNvCxnSpPr/>
            <p:nvPr/>
          </p:nvCxnSpPr>
          <p:spPr>
            <a:xfrm rot="10800000">
              <a:off x="3957843" y="4254027"/>
              <a:ext cx="5568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498;p18">
              <a:extLst>
                <a:ext uri="{FF2B5EF4-FFF2-40B4-BE49-F238E27FC236}">
                  <a16:creationId xmlns:a16="http://schemas.microsoft.com/office/drawing/2014/main" id="{3BB9433A-BB2D-B4B3-6F18-06447F91DC3F}"/>
                </a:ext>
              </a:extLst>
            </p:cNvPr>
            <p:cNvSpPr/>
            <p:nvPr/>
          </p:nvSpPr>
          <p:spPr>
            <a:xfrm>
              <a:off x="2493112" y="1257953"/>
              <a:ext cx="1501875" cy="3005600"/>
            </a:xfrm>
            <a:custGeom>
              <a:avLst/>
              <a:gdLst/>
              <a:ahLst/>
              <a:cxnLst/>
              <a:rect l="l" t="t" r="r" b="b"/>
              <a:pathLst>
                <a:path w="60075" h="120224" extrusionOk="0">
                  <a:moveTo>
                    <a:pt x="0" y="20512"/>
                  </a:moveTo>
                  <a:lnTo>
                    <a:pt x="31461" y="0"/>
                  </a:lnTo>
                  <a:lnTo>
                    <a:pt x="60075" y="0"/>
                  </a:lnTo>
                  <a:lnTo>
                    <a:pt x="60075" y="120224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81" name="Google Shape;499;p18">
              <a:extLst>
                <a:ext uri="{FF2B5EF4-FFF2-40B4-BE49-F238E27FC236}">
                  <a16:creationId xmlns:a16="http://schemas.microsoft.com/office/drawing/2014/main" id="{38B6E9F7-1C33-B042-F6F3-28A8E7B07529}"/>
                </a:ext>
              </a:extLst>
            </p:cNvPr>
            <p:cNvCxnSpPr/>
            <p:nvPr/>
          </p:nvCxnSpPr>
          <p:spPr>
            <a:xfrm rot="10800000">
              <a:off x="4001343" y="1442212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500;p18">
              <a:extLst>
                <a:ext uri="{FF2B5EF4-FFF2-40B4-BE49-F238E27FC236}">
                  <a16:creationId xmlns:a16="http://schemas.microsoft.com/office/drawing/2014/main" id="{C28A0FDD-6647-3BBF-7265-CEFB4CDA5194}"/>
                </a:ext>
              </a:extLst>
            </p:cNvPr>
            <p:cNvCxnSpPr/>
            <p:nvPr/>
          </p:nvCxnSpPr>
          <p:spPr>
            <a:xfrm rot="10800000">
              <a:off x="4001343" y="2356864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501;p18">
              <a:extLst>
                <a:ext uri="{FF2B5EF4-FFF2-40B4-BE49-F238E27FC236}">
                  <a16:creationId xmlns:a16="http://schemas.microsoft.com/office/drawing/2014/main" id="{FD6283F4-7671-B98B-83E3-C11196A44DF5}"/>
                </a:ext>
              </a:extLst>
            </p:cNvPr>
            <p:cNvCxnSpPr/>
            <p:nvPr/>
          </p:nvCxnSpPr>
          <p:spPr>
            <a:xfrm rot="10800000">
              <a:off x="4001343" y="3320327"/>
              <a:ext cx="513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502;p18">
              <a:extLst>
                <a:ext uri="{FF2B5EF4-FFF2-40B4-BE49-F238E27FC236}">
                  <a16:creationId xmlns:a16="http://schemas.microsoft.com/office/drawing/2014/main" id="{51CBC621-D681-F694-83EC-61A9BB1F3142}"/>
                </a:ext>
              </a:extLst>
            </p:cNvPr>
            <p:cNvCxnSpPr/>
            <p:nvPr/>
          </p:nvCxnSpPr>
          <p:spPr>
            <a:xfrm rot="10800000">
              <a:off x="3981843" y="4254027"/>
              <a:ext cx="532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" name="Google Shape;577;p18">
            <a:extLst>
              <a:ext uri="{FF2B5EF4-FFF2-40B4-BE49-F238E27FC236}">
                <a16:creationId xmlns:a16="http://schemas.microsoft.com/office/drawing/2014/main" id="{F3A27227-9B73-8CC9-79FF-8B864562861A}"/>
              </a:ext>
            </a:extLst>
          </p:cNvPr>
          <p:cNvGrpSpPr/>
          <p:nvPr/>
        </p:nvGrpSpPr>
        <p:grpSpPr>
          <a:xfrm>
            <a:off x="4652147" y="3061813"/>
            <a:ext cx="3735583" cy="581400"/>
            <a:chOff x="4514643" y="3061813"/>
            <a:chExt cx="3735583" cy="581400"/>
          </a:xfrm>
        </p:grpSpPr>
        <p:sp>
          <p:nvSpPr>
            <p:cNvPr id="92" name="Google Shape;578;p18">
              <a:extLst>
                <a:ext uri="{FF2B5EF4-FFF2-40B4-BE49-F238E27FC236}">
                  <a16:creationId xmlns:a16="http://schemas.microsoft.com/office/drawing/2014/main" id="{8B532348-CFD0-E6D8-4D09-9B97F3A9C834}"/>
                </a:ext>
              </a:extLst>
            </p:cNvPr>
            <p:cNvSpPr/>
            <p:nvPr/>
          </p:nvSpPr>
          <p:spPr>
            <a:xfrm>
              <a:off x="4514643" y="3061813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III</a:t>
              </a:r>
              <a:endParaRPr lang="en-US" sz="2400" dirty="0"/>
            </a:p>
          </p:txBody>
        </p:sp>
        <p:sp>
          <p:nvSpPr>
            <p:cNvPr id="93" name="Google Shape;580;p18">
              <a:extLst>
                <a:ext uri="{FF2B5EF4-FFF2-40B4-BE49-F238E27FC236}">
                  <a16:creationId xmlns:a16="http://schemas.microsoft.com/office/drawing/2014/main" id="{59DC811E-4B2C-0290-C020-B159BEB4F8AB}"/>
                </a:ext>
              </a:extLst>
            </p:cNvPr>
            <p:cNvSpPr txBox="1"/>
            <p:nvPr/>
          </p:nvSpPr>
          <p:spPr>
            <a:xfrm flipH="1">
              <a:off x="5257426" y="3244353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Testing Types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AB4556F3-94A6-CA8C-7995-7749F8008258}"/>
              </a:ext>
            </a:extLst>
          </p:cNvPr>
          <p:cNvGrpSpPr/>
          <p:nvPr/>
        </p:nvGrpSpPr>
        <p:grpSpPr>
          <a:xfrm>
            <a:off x="4652147" y="3985788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B2E0E54C-9A1A-5A8E-998B-B6542B77A245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6676D0E3-BEDF-422C-BF7E-861A9A9383FC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6" name="Google Shape;58;p15">
            <a:extLst>
              <a:ext uri="{FF2B5EF4-FFF2-40B4-BE49-F238E27FC236}">
                <a16:creationId xmlns:a16="http://schemas.microsoft.com/office/drawing/2014/main" id="{A52543D7-5F10-9B85-689A-15C8B43EB404}"/>
              </a:ext>
            </a:extLst>
          </p:cNvPr>
          <p:cNvSpPr txBox="1">
            <a:spLocks/>
          </p:cNvSpPr>
          <p:nvPr/>
        </p:nvSpPr>
        <p:spPr>
          <a:xfrm>
            <a:off x="747104" y="193584"/>
            <a:ext cx="7640626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0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 SemiBold"/>
              <a:buNone/>
              <a:defRPr sz="5200" b="0" i="0" u="none" strike="noStrike" cap="none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pPr algn="ctr"/>
            <a:r>
              <a:rPr lang="en-GB" sz="2800" dirty="0"/>
              <a:t>Contents</a:t>
            </a:r>
          </a:p>
        </p:txBody>
      </p:sp>
      <p:grpSp>
        <p:nvGrpSpPr>
          <p:cNvPr id="14" name="Google Shape;433;p17">
            <a:extLst>
              <a:ext uri="{FF2B5EF4-FFF2-40B4-BE49-F238E27FC236}">
                <a16:creationId xmlns:a16="http://schemas.microsoft.com/office/drawing/2014/main" id="{5903F504-C54E-34AE-600C-3BDF939B874D}"/>
              </a:ext>
            </a:extLst>
          </p:cNvPr>
          <p:cNvGrpSpPr/>
          <p:nvPr/>
        </p:nvGrpSpPr>
        <p:grpSpPr>
          <a:xfrm>
            <a:off x="1163392" y="1262469"/>
            <a:ext cx="2152618" cy="2896031"/>
            <a:chOff x="3478424" y="1308364"/>
            <a:chExt cx="2187185" cy="2942536"/>
          </a:xfrm>
        </p:grpSpPr>
        <p:sp>
          <p:nvSpPr>
            <p:cNvPr id="15" name="Google Shape;434;p17">
              <a:extLst>
                <a:ext uri="{FF2B5EF4-FFF2-40B4-BE49-F238E27FC236}">
                  <a16:creationId xmlns:a16="http://schemas.microsoft.com/office/drawing/2014/main" id="{9C1E9B85-5B3D-5FB8-4E14-BF53A67EE3BA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5;p17">
              <a:extLst>
                <a:ext uri="{FF2B5EF4-FFF2-40B4-BE49-F238E27FC236}">
                  <a16:creationId xmlns:a16="http://schemas.microsoft.com/office/drawing/2014/main" id="{B766837A-0BA2-4778-BDBA-192BE4F79348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6;p17">
              <a:extLst>
                <a:ext uri="{FF2B5EF4-FFF2-40B4-BE49-F238E27FC236}">
                  <a16:creationId xmlns:a16="http://schemas.microsoft.com/office/drawing/2014/main" id="{7DC1A576-1EB3-F480-1C20-D7271FEE633A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7;p17">
              <a:extLst>
                <a:ext uri="{FF2B5EF4-FFF2-40B4-BE49-F238E27FC236}">
                  <a16:creationId xmlns:a16="http://schemas.microsoft.com/office/drawing/2014/main" id="{8525A994-BE2B-75C6-784D-302BCF13A03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8;p17">
              <a:extLst>
                <a:ext uri="{FF2B5EF4-FFF2-40B4-BE49-F238E27FC236}">
                  <a16:creationId xmlns:a16="http://schemas.microsoft.com/office/drawing/2014/main" id="{A0FB9B44-3814-B6E3-623A-1866FBA31E99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9;p17">
              <a:extLst>
                <a:ext uri="{FF2B5EF4-FFF2-40B4-BE49-F238E27FC236}">
                  <a16:creationId xmlns:a16="http://schemas.microsoft.com/office/drawing/2014/main" id="{E2EBAF35-7A95-0EE3-8EE0-227B9D1A9833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0;p17">
              <a:extLst>
                <a:ext uri="{FF2B5EF4-FFF2-40B4-BE49-F238E27FC236}">
                  <a16:creationId xmlns:a16="http://schemas.microsoft.com/office/drawing/2014/main" id="{0EAB86BF-0F1A-E0D8-F8E8-989463BB07C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1;p17">
              <a:extLst>
                <a:ext uri="{FF2B5EF4-FFF2-40B4-BE49-F238E27FC236}">
                  <a16:creationId xmlns:a16="http://schemas.microsoft.com/office/drawing/2014/main" id="{1959980A-92D7-2415-EA5D-05EB06D85DD9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2;p17">
              <a:extLst>
                <a:ext uri="{FF2B5EF4-FFF2-40B4-BE49-F238E27FC236}">
                  <a16:creationId xmlns:a16="http://schemas.microsoft.com/office/drawing/2014/main" id="{E5CDC722-8241-5ACF-B972-984E87FACF4B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43;p17">
              <a:extLst>
                <a:ext uri="{FF2B5EF4-FFF2-40B4-BE49-F238E27FC236}">
                  <a16:creationId xmlns:a16="http://schemas.microsoft.com/office/drawing/2014/main" id="{20EEC0F7-7BA3-09CB-87A3-47D335C13D36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44;p17">
              <a:extLst>
                <a:ext uri="{FF2B5EF4-FFF2-40B4-BE49-F238E27FC236}">
                  <a16:creationId xmlns:a16="http://schemas.microsoft.com/office/drawing/2014/main" id="{7830D595-EF09-7176-0206-530A9867D6AB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45;p17">
              <a:extLst>
                <a:ext uri="{FF2B5EF4-FFF2-40B4-BE49-F238E27FC236}">
                  <a16:creationId xmlns:a16="http://schemas.microsoft.com/office/drawing/2014/main" id="{DC196942-8BE1-3369-19D5-2DBE746167F4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46;p17">
              <a:extLst>
                <a:ext uri="{FF2B5EF4-FFF2-40B4-BE49-F238E27FC236}">
                  <a16:creationId xmlns:a16="http://schemas.microsoft.com/office/drawing/2014/main" id="{06A3D11E-F35F-C26B-DC5C-34D1B8083327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7;p17">
              <a:extLst>
                <a:ext uri="{FF2B5EF4-FFF2-40B4-BE49-F238E27FC236}">
                  <a16:creationId xmlns:a16="http://schemas.microsoft.com/office/drawing/2014/main" id="{D1B1FFC2-0377-CA64-2756-80160F16EFB1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8;p17">
              <a:extLst>
                <a:ext uri="{FF2B5EF4-FFF2-40B4-BE49-F238E27FC236}">
                  <a16:creationId xmlns:a16="http://schemas.microsoft.com/office/drawing/2014/main" id="{7327FEE0-05BE-F4EA-FDCF-719AEA9FF5D0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49;p17">
              <a:extLst>
                <a:ext uri="{FF2B5EF4-FFF2-40B4-BE49-F238E27FC236}">
                  <a16:creationId xmlns:a16="http://schemas.microsoft.com/office/drawing/2014/main" id="{74665976-0A7C-CCA2-462C-AA0075070FE1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50;p17">
              <a:extLst>
                <a:ext uri="{FF2B5EF4-FFF2-40B4-BE49-F238E27FC236}">
                  <a16:creationId xmlns:a16="http://schemas.microsoft.com/office/drawing/2014/main" id="{5BE5CDF2-B692-1E2F-73B5-763428DA7937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1;p17">
              <a:extLst>
                <a:ext uri="{FF2B5EF4-FFF2-40B4-BE49-F238E27FC236}">
                  <a16:creationId xmlns:a16="http://schemas.microsoft.com/office/drawing/2014/main" id="{C90CCE61-C3BB-35DF-3DA5-B6CBD19AC821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2;p17">
              <a:extLst>
                <a:ext uri="{FF2B5EF4-FFF2-40B4-BE49-F238E27FC236}">
                  <a16:creationId xmlns:a16="http://schemas.microsoft.com/office/drawing/2014/main" id="{A7984D55-5323-BA6F-C1CE-6773CE2BB0BC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3;p17">
              <a:extLst>
                <a:ext uri="{FF2B5EF4-FFF2-40B4-BE49-F238E27FC236}">
                  <a16:creationId xmlns:a16="http://schemas.microsoft.com/office/drawing/2014/main" id="{D67B75A6-9796-9D54-A0E7-EDF2E6F56C11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4;p17">
              <a:extLst>
                <a:ext uri="{FF2B5EF4-FFF2-40B4-BE49-F238E27FC236}">
                  <a16:creationId xmlns:a16="http://schemas.microsoft.com/office/drawing/2014/main" id="{9CB9898E-2B8A-732A-30BD-C36BE63A5092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5;p17">
              <a:extLst>
                <a:ext uri="{FF2B5EF4-FFF2-40B4-BE49-F238E27FC236}">
                  <a16:creationId xmlns:a16="http://schemas.microsoft.com/office/drawing/2014/main" id="{C0142356-34EF-F869-CA0F-461CA86BB15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6;p17">
              <a:extLst>
                <a:ext uri="{FF2B5EF4-FFF2-40B4-BE49-F238E27FC236}">
                  <a16:creationId xmlns:a16="http://schemas.microsoft.com/office/drawing/2014/main" id="{73056D64-AFB0-D07E-DA3D-2A96D41E7A5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7;p17">
              <a:extLst>
                <a:ext uri="{FF2B5EF4-FFF2-40B4-BE49-F238E27FC236}">
                  <a16:creationId xmlns:a16="http://schemas.microsoft.com/office/drawing/2014/main" id="{36E0C709-902F-3153-1EFB-4DB6E6325593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8;p17">
              <a:extLst>
                <a:ext uri="{FF2B5EF4-FFF2-40B4-BE49-F238E27FC236}">
                  <a16:creationId xmlns:a16="http://schemas.microsoft.com/office/drawing/2014/main" id="{90D2CFEB-1324-5835-ECAD-FF14E2BA0E0A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9;p17">
              <a:extLst>
                <a:ext uri="{FF2B5EF4-FFF2-40B4-BE49-F238E27FC236}">
                  <a16:creationId xmlns:a16="http://schemas.microsoft.com/office/drawing/2014/main" id="{1030C4D7-E9FF-2797-6CF0-4A331C861C5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0;p17">
              <a:extLst>
                <a:ext uri="{FF2B5EF4-FFF2-40B4-BE49-F238E27FC236}">
                  <a16:creationId xmlns:a16="http://schemas.microsoft.com/office/drawing/2014/main" id="{BC42E5E5-F63B-BFDC-925C-77A648418880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1;p17">
              <a:extLst>
                <a:ext uri="{FF2B5EF4-FFF2-40B4-BE49-F238E27FC236}">
                  <a16:creationId xmlns:a16="http://schemas.microsoft.com/office/drawing/2014/main" id="{97A4584B-7873-EACA-79DA-9B8A64BE9A6D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2;p17">
              <a:extLst>
                <a:ext uri="{FF2B5EF4-FFF2-40B4-BE49-F238E27FC236}">
                  <a16:creationId xmlns:a16="http://schemas.microsoft.com/office/drawing/2014/main" id="{0DD62DAE-9FF8-FA04-2AD0-D2658BFF85DB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3;p17">
              <a:extLst>
                <a:ext uri="{FF2B5EF4-FFF2-40B4-BE49-F238E27FC236}">
                  <a16:creationId xmlns:a16="http://schemas.microsoft.com/office/drawing/2014/main" id="{885F2B10-CED6-7EA9-2053-367B468B8C43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4;p17">
              <a:extLst>
                <a:ext uri="{FF2B5EF4-FFF2-40B4-BE49-F238E27FC236}">
                  <a16:creationId xmlns:a16="http://schemas.microsoft.com/office/drawing/2014/main" id="{E7C3D6D4-C5B8-A069-712B-12AB55ECBA56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5;p17">
              <a:extLst>
                <a:ext uri="{FF2B5EF4-FFF2-40B4-BE49-F238E27FC236}">
                  <a16:creationId xmlns:a16="http://schemas.microsoft.com/office/drawing/2014/main" id="{4F525525-0796-638A-D664-3A78155D404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6;p17">
              <a:extLst>
                <a:ext uri="{FF2B5EF4-FFF2-40B4-BE49-F238E27FC236}">
                  <a16:creationId xmlns:a16="http://schemas.microsoft.com/office/drawing/2014/main" id="{80808B9C-083A-E534-44CA-BD234463C188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7;p17">
              <a:extLst>
                <a:ext uri="{FF2B5EF4-FFF2-40B4-BE49-F238E27FC236}">
                  <a16:creationId xmlns:a16="http://schemas.microsoft.com/office/drawing/2014/main" id="{35C8436E-3208-A8A0-C2B0-BF2634460421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8;p17">
              <a:extLst>
                <a:ext uri="{FF2B5EF4-FFF2-40B4-BE49-F238E27FC236}">
                  <a16:creationId xmlns:a16="http://schemas.microsoft.com/office/drawing/2014/main" id="{5F6C110D-DAC3-2178-054E-C54B2B482B97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9;p17">
              <a:extLst>
                <a:ext uri="{FF2B5EF4-FFF2-40B4-BE49-F238E27FC236}">
                  <a16:creationId xmlns:a16="http://schemas.microsoft.com/office/drawing/2014/main" id="{54BB16DF-A315-7D53-11F5-200C0181063D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0;p17">
              <a:extLst>
                <a:ext uri="{FF2B5EF4-FFF2-40B4-BE49-F238E27FC236}">
                  <a16:creationId xmlns:a16="http://schemas.microsoft.com/office/drawing/2014/main" id="{1E5594C2-50AA-7116-664D-03EDA1C37620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1;p17">
              <a:extLst>
                <a:ext uri="{FF2B5EF4-FFF2-40B4-BE49-F238E27FC236}">
                  <a16:creationId xmlns:a16="http://schemas.microsoft.com/office/drawing/2014/main" id="{E5E26B27-4DD4-9730-982F-5B8C5E9403DA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2;p17">
              <a:extLst>
                <a:ext uri="{FF2B5EF4-FFF2-40B4-BE49-F238E27FC236}">
                  <a16:creationId xmlns:a16="http://schemas.microsoft.com/office/drawing/2014/main" id="{E0BAA8D0-A375-43E8-8148-695ED0C550BD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;p17">
              <a:extLst>
                <a:ext uri="{FF2B5EF4-FFF2-40B4-BE49-F238E27FC236}">
                  <a16:creationId xmlns:a16="http://schemas.microsoft.com/office/drawing/2014/main" id="{D971DA6A-EE58-493A-A004-997B99D6E9F7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4;p17">
              <a:extLst>
                <a:ext uri="{FF2B5EF4-FFF2-40B4-BE49-F238E27FC236}">
                  <a16:creationId xmlns:a16="http://schemas.microsoft.com/office/drawing/2014/main" id="{2D41BA63-48E3-4134-873D-C044B5DD275F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;p17">
              <a:extLst>
                <a:ext uri="{FF2B5EF4-FFF2-40B4-BE49-F238E27FC236}">
                  <a16:creationId xmlns:a16="http://schemas.microsoft.com/office/drawing/2014/main" id="{A0DEE83B-70FE-A7AD-D1E5-17F234E82B58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6;p17">
              <a:extLst>
                <a:ext uri="{FF2B5EF4-FFF2-40B4-BE49-F238E27FC236}">
                  <a16:creationId xmlns:a16="http://schemas.microsoft.com/office/drawing/2014/main" id="{BCA4FF2B-0028-97DD-5159-6355745FB7BF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477;p17">
              <a:extLst>
                <a:ext uri="{FF2B5EF4-FFF2-40B4-BE49-F238E27FC236}">
                  <a16:creationId xmlns:a16="http://schemas.microsoft.com/office/drawing/2014/main" id="{BF798F39-65C1-4CA3-B02B-4EEA7BC585F1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9" name="Google Shape;478;p17">
                <a:extLst>
                  <a:ext uri="{FF2B5EF4-FFF2-40B4-BE49-F238E27FC236}">
                    <a16:creationId xmlns:a16="http://schemas.microsoft.com/office/drawing/2014/main" id="{EB7459B0-A989-10D2-5E48-8EF01D29D939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79;p17">
                <a:extLst>
                  <a:ext uri="{FF2B5EF4-FFF2-40B4-BE49-F238E27FC236}">
                    <a16:creationId xmlns:a16="http://schemas.microsoft.com/office/drawing/2014/main" id="{E458E595-63A6-9FCC-3578-C25FC58E5FCB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577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9DDF7D09-B666-6E9E-AF4C-D0EEF4AD1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9DEF7860-C630-B15C-F563-F71A61CAD704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10521843-49E7-DF41-DEAA-CADBC4CBA80F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5763680A-0EE2-BA59-940A-D5956D367F00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D4C00975-1B33-29F1-DCA0-64CF33446EA4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" name="Google Shape;433;p17">
            <a:extLst>
              <a:ext uri="{FF2B5EF4-FFF2-40B4-BE49-F238E27FC236}">
                <a16:creationId xmlns:a16="http://schemas.microsoft.com/office/drawing/2014/main" id="{CA327CBF-430E-F1C4-5018-50F7BCFBA62C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" name="Google Shape;434;p17">
              <a:extLst>
                <a:ext uri="{FF2B5EF4-FFF2-40B4-BE49-F238E27FC236}">
                  <a16:creationId xmlns:a16="http://schemas.microsoft.com/office/drawing/2014/main" id="{CCA7FF4B-6373-7A94-33AB-AF60E07B354B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5;p17">
              <a:extLst>
                <a:ext uri="{FF2B5EF4-FFF2-40B4-BE49-F238E27FC236}">
                  <a16:creationId xmlns:a16="http://schemas.microsoft.com/office/drawing/2014/main" id="{8AA83B0C-8877-B140-0F29-F1AC8A51FDC7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6;p17">
              <a:extLst>
                <a:ext uri="{FF2B5EF4-FFF2-40B4-BE49-F238E27FC236}">
                  <a16:creationId xmlns:a16="http://schemas.microsoft.com/office/drawing/2014/main" id="{73473A92-1C54-BEFC-BD7C-D31D3294754E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7;p17">
              <a:extLst>
                <a:ext uri="{FF2B5EF4-FFF2-40B4-BE49-F238E27FC236}">
                  <a16:creationId xmlns:a16="http://schemas.microsoft.com/office/drawing/2014/main" id="{DCA4BF29-B32D-79DE-6CE5-25460E55520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8;p17">
              <a:extLst>
                <a:ext uri="{FF2B5EF4-FFF2-40B4-BE49-F238E27FC236}">
                  <a16:creationId xmlns:a16="http://schemas.microsoft.com/office/drawing/2014/main" id="{EAD4B178-CE97-7056-E01D-9D01A3B90E3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9;p17">
              <a:extLst>
                <a:ext uri="{FF2B5EF4-FFF2-40B4-BE49-F238E27FC236}">
                  <a16:creationId xmlns:a16="http://schemas.microsoft.com/office/drawing/2014/main" id="{099A8FF9-3AEB-5A1A-28D3-DC9A6D4DDC29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0;p17">
              <a:extLst>
                <a:ext uri="{FF2B5EF4-FFF2-40B4-BE49-F238E27FC236}">
                  <a16:creationId xmlns:a16="http://schemas.microsoft.com/office/drawing/2014/main" id="{53E74DCF-9DB7-CE7F-3C60-CFC301BD1668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1;p17">
              <a:extLst>
                <a:ext uri="{FF2B5EF4-FFF2-40B4-BE49-F238E27FC236}">
                  <a16:creationId xmlns:a16="http://schemas.microsoft.com/office/drawing/2014/main" id="{440150F1-500B-7C15-254A-B4DDED435379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2;p17">
              <a:extLst>
                <a:ext uri="{FF2B5EF4-FFF2-40B4-BE49-F238E27FC236}">
                  <a16:creationId xmlns:a16="http://schemas.microsoft.com/office/drawing/2014/main" id="{E8EA2841-E007-2E7D-C4D8-B32F75382D39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3;p17">
              <a:extLst>
                <a:ext uri="{FF2B5EF4-FFF2-40B4-BE49-F238E27FC236}">
                  <a16:creationId xmlns:a16="http://schemas.microsoft.com/office/drawing/2014/main" id="{4B066E08-4EE0-1E8D-6141-7D5DCE0F5E9B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4;p17">
              <a:extLst>
                <a:ext uri="{FF2B5EF4-FFF2-40B4-BE49-F238E27FC236}">
                  <a16:creationId xmlns:a16="http://schemas.microsoft.com/office/drawing/2014/main" id="{1C81BAC9-E9C7-3632-15EC-B723A1ED821A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5;p17">
              <a:extLst>
                <a:ext uri="{FF2B5EF4-FFF2-40B4-BE49-F238E27FC236}">
                  <a16:creationId xmlns:a16="http://schemas.microsoft.com/office/drawing/2014/main" id="{3EDEEE0E-C7B1-9952-B17D-2C1ABF7ABE80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6;p17">
              <a:extLst>
                <a:ext uri="{FF2B5EF4-FFF2-40B4-BE49-F238E27FC236}">
                  <a16:creationId xmlns:a16="http://schemas.microsoft.com/office/drawing/2014/main" id="{9384E647-15DF-B512-3B7C-BED3FCFA572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7;p17">
              <a:extLst>
                <a:ext uri="{FF2B5EF4-FFF2-40B4-BE49-F238E27FC236}">
                  <a16:creationId xmlns:a16="http://schemas.microsoft.com/office/drawing/2014/main" id="{13426A0D-5E73-CB7D-121E-26EEFFB480F0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8;p17">
              <a:extLst>
                <a:ext uri="{FF2B5EF4-FFF2-40B4-BE49-F238E27FC236}">
                  <a16:creationId xmlns:a16="http://schemas.microsoft.com/office/drawing/2014/main" id="{E81B9BE0-784B-EF5B-0803-5E8602998137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9;p17">
              <a:extLst>
                <a:ext uri="{FF2B5EF4-FFF2-40B4-BE49-F238E27FC236}">
                  <a16:creationId xmlns:a16="http://schemas.microsoft.com/office/drawing/2014/main" id="{8251A6AB-C693-9FA0-4ADA-45198B26C9A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0;p17">
              <a:extLst>
                <a:ext uri="{FF2B5EF4-FFF2-40B4-BE49-F238E27FC236}">
                  <a16:creationId xmlns:a16="http://schemas.microsoft.com/office/drawing/2014/main" id="{25F33504-3D84-E33C-62C1-3ECC3173255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1;p17">
              <a:extLst>
                <a:ext uri="{FF2B5EF4-FFF2-40B4-BE49-F238E27FC236}">
                  <a16:creationId xmlns:a16="http://schemas.microsoft.com/office/drawing/2014/main" id="{A5314C09-8FA5-922B-BF6C-9F40D2E5BF80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2;p17">
              <a:extLst>
                <a:ext uri="{FF2B5EF4-FFF2-40B4-BE49-F238E27FC236}">
                  <a16:creationId xmlns:a16="http://schemas.microsoft.com/office/drawing/2014/main" id="{DADB2181-31C7-7FD5-8339-876DB9CFEBB5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3;p17">
              <a:extLst>
                <a:ext uri="{FF2B5EF4-FFF2-40B4-BE49-F238E27FC236}">
                  <a16:creationId xmlns:a16="http://schemas.microsoft.com/office/drawing/2014/main" id="{1FD20636-1D04-BD7C-7275-76D6E93C8A5B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4;p17">
              <a:extLst>
                <a:ext uri="{FF2B5EF4-FFF2-40B4-BE49-F238E27FC236}">
                  <a16:creationId xmlns:a16="http://schemas.microsoft.com/office/drawing/2014/main" id="{74AA3075-E396-1ED0-8026-3E93043FA541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5;p17">
              <a:extLst>
                <a:ext uri="{FF2B5EF4-FFF2-40B4-BE49-F238E27FC236}">
                  <a16:creationId xmlns:a16="http://schemas.microsoft.com/office/drawing/2014/main" id="{C5224355-BAB0-FA29-27C5-75AB8890997B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6;p17">
              <a:extLst>
                <a:ext uri="{FF2B5EF4-FFF2-40B4-BE49-F238E27FC236}">
                  <a16:creationId xmlns:a16="http://schemas.microsoft.com/office/drawing/2014/main" id="{EE3E3D27-EC10-6C0C-19C5-58F187663264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7;p17">
              <a:extLst>
                <a:ext uri="{FF2B5EF4-FFF2-40B4-BE49-F238E27FC236}">
                  <a16:creationId xmlns:a16="http://schemas.microsoft.com/office/drawing/2014/main" id="{4BDED736-D441-6DD5-07F3-AF3FF8D45947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8;p17">
              <a:extLst>
                <a:ext uri="{FF2B5EF4-FFF2-40B4-BE49-F238E27FC236}">
                  <a16:creationId xmlns:a16="http://schemas.microsoft.com/office/drawing/2014/main" id="{0A3FF1BA-8BA0-78A7-A8FB-F46CF1D1CCBC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9;p17">
              <a:extLst>
                <a:ext uri="{FF2B5EF4-FFF2-40B4-BE49-F238E27FC236}">
                  <a16:creationId xmlns:a16="http://schemas.microsoft.com/office/drawing/2014/main" id="{A8896D90-4295-D8FD-145E-524A8582166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0;p17">
              <a:extLst>
                <a:ext uri="{FF2B5EF4-FFF2-40B4-BE49-F238E27FC236}">
                  <a16:creationId xmlns:a16="http://schemas.microsoft.com/office/drawing/2014/main" id="{4C85B6A5-757C-92B7-81C2-72AFB24C058F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1;p17">
              <a:extLst>
                <a:ext uri="{FF2B5EF4-FFF2-40B4-BE49-F238E27FC236}">
                  <a16:creationId xmlns:a16="http://schemas.microsoft.com/office/drawing/2014/main" id="{14D39C54-0912-3C80-2D0D-49187ECBE305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2;p17">
              <a:extLst>
                <a:ext uri="{FF2B5EF4-FFF2-40B4-BE49-F238E27FC236}">
                  <a16:creationId xmlns:a16="http://schemas.microsoft.com/office/drawing/2014/main" id="{1B46BDEC-1528-BB6D-C41F-75CF710AD37F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3;p17">
              <a:extLst>
                <a:ext uri="{FF2B5EF4-FFF2-40B4-BE49-F238E27FC236}">
                  <a16:creationId xmlns:a16="http://schemas.microsoft.com/office/drawing/2014/main" id="{E07488BB-8B5C-BCCF-9A6B-60C401F9F0CD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4;p17">
              <a:extLst>
                <a:ext uri="{FF2B5EF4-FFF2-40B4-BE49-F238E27FC236}">
                  <a16:creationId xmlns:a16="http://schemas.microsoft.com/office/drawing/2014/main" id="{7089E187-D894-6335-53A5-019A3F9B8FB3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5;p17">
              <a:extLst>
                <a:ext uri="{FF2B5EF4-FFF2-40B4-BE49-F238E27FC236}">
                  <a16:creationId xmlns:a16="http://schemas.microsoft.com/office/drawing/2014/main" id="{C8157D28-2520-7E56-9546-DF30E4DE3DD7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6;p17">
              <a:extLst>
                <a:ext uri="{FF2B5EF4-FFF2-40B4-BE49-F238E27FC236}">
                  <a16:creationId xmlns:a16="http://schemas.microsoft.com/office/drawing/2014/main" id="{62EEEFDA-D730-831A-0408-F9CB4F71EA03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7;p17">
              <a:extLst>
                <a:ext uri="{FF2B5EF4-FFF2-40B4-BE49-F238E27FC236}">
                  <a16:creationId xmlns:a16="http://schemas.microsoft.com/office/drawing/2014/main" id="{4FA13D30-31E9-4B8B-5525-06239866D128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8;p17">
              <a:extLst>
                <a:ext uri="{FF2B5EF4-FFF2-40B4-BE49-F238E27FC236}">
                  <a16:creationId xmlns:a16="http://schemas.microsoft.com/office/drawing/2014/main" id="{322AD579-C72B-78FB-D8A7-F1EE7A56BCB3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9;p17">
              <a:extLst>
                <a:ext uri="{FF2B5EF4-FFF2-40B4-BE49-F238E27FC236}">
                  <a16:creationId xmlns:a16="http://schemas.microsoft.com/office/drawing/2014/main" id="{87BE3C0B-759A-4C75-D4A4-C2547C621F59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0;p17">
              <a:extLst>
                <a:ext uri="{FF2B5EF4-FFF2-40B4-BE49-F238E27FC236}">
                  <a16:creationId xmlns:a16="http://schemas.microsoft.com/office/drawing/2014/main" id="{DDA7A109-75A8-69E2-6D24-AC17AFAAB67B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71;p17">
              <a:extLst>
                <a:ext uri="{FF2B5EF4-FFF2-40B4-BE49-F238E27FC236}">
                  <a16:creationId xmlns:a16="http://schemas.microsoft.com/office/drawing/2014/main" id="{F4DAE8D7-D6C0-2E0A-9355-A3CD7F976A63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2;p17">
              <a:extLst>
                <a:ext uri="{FF2B5EF4-FFF2-40B4-BE49-F238E27FC236}">
                  <a16:creationId xmlns:a16="http://schemas.microsoft.com/office/drawing/2014/main" id="{12C9D406-6804-2D84-7CB5-9E74A1E424A3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3;p17">
              <a:extLst>
                <a:ext uri="{FF2B5EF4-FFF2-40B4-BE49-F238E27FC236}">
                  <a16:creationId xmlns:a16="http://schemas.microsoft.com/office/drawing/2014/main" id="{67C9945F-6DEF-D8EB-BEE1-41F6EA9CD314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4;p17">
              <a:extLst>
                <a:ext uri="{FF2B5EF4-FFF2-40B4-BE49-F238E27FC236}">
                  <a16:creationId xmlns:a16="http://schemas.microsoft.com/office/drawing/2014/main" id="{00E6BE25-E2B8-6258-5F87-19FDE3D3A43F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5;p17">
              <a:extLst>
                <a:ext uri="{FF2B5EF4-FFF2-40B4-BE49-F238E27FC236}">
                  <a16:creationId xmlns:a16="http://schemas.microsoft.com/office/drawing/2014/main" id="{BA0560C5-48A3-91C6-CB43-971852BFF8CC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6;p17">
              <a:extLst>
                <a:ext uri="{FF2B5EF4-FFF2-40B4-BE49-F238E27FC236}">
                  <a16:creationId xmlns:a16="http://schemas.microsoft.com/office/drawing/2014/main" id="{63A2CD2D-0306-FF4D-A8EA-F8B638AB00E5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477;p17">
              <a:extLst>
                <a:ext uri="{FF2B5EF4-FFF2-40B4-BE49-F238E27FC236}">
                  <a16:creationId xmlns:a16="http://schemas.microsoft.com/office/drawing/2014/main" id="{184D9A91-ABE7-3340-CE1F-99804727042B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18" name="Google Shape;478;p17">
                <a:extLst>
                  <a:ext uri="{FF2B5EF4-FFF2-40B4-BE49-F238E27FC236}">
                    <a16:creationId xmlns:a16="http://schemas.microsoft.com/office/drawing/2014/main" id="{FC148694-97D6-D3B7-A3B3-485AE63A3FAD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79;p17">
                <a:extLst>
                  <a:ext uri="{FF2B5EF4-FFF2-40B4-BE49-F238E27FC236}">
                    <a16:creationId xmlns:a16="http://schemas.microsoft.com/office/drawing/2014/main" id="{763F4E9D-EF3B-CE84-9EA4-2647309B7F4E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20F10EFA-08C0-82A3-6667-8E33D13D288A}"/>
              </a:ext>
            </a:extLst>
          </p:cNvPr>
          <p:cNvSpPr txBox="1"/>
          <p:nvPr/>
        </p:nvSpPr>
        <p:spPr>
          <a:xfrm>
            <a:off x="362537" y="808466"/>
            <a:ext cx="27037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What is </a:t>
            </a:r>
            <a:r>
              <a:rPr lang="en-GB" sz="20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DBUnit</a:t>
            </a: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4" name="Graphic 3" descr="Badge Question Mark with solid fill">
            <a:extLst>
              <a:ext uri="{FF2B5EF4-FFF2-40B4-BE49-F238E27FC236}">
                <a16:creationId xmlns:a16="http://schemas.microsoft.com/office/drawing/2014/main" id="{3311BE71-AF17-6408-3E3E-7A52C0F54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89" y="767336"/>
            <a:ext cx="415557" cy="415557"/>
          </a:xfrm>
          <a:prstGeom prst="rect">
            <a:avLst/>
          </a:prstGeom>
        </p:spPr>
      </p:pic>
      <p:sp>
        <p:nvSpPr>
          <p:cNvPr id="1383" name="Google Shape;1314;p23">
            <a:extLst>
              <a:ext uri="{FF2B5EF4-FFF2-40B4-BE49-F238E27FC236}">
                <a16:creationId xmlns:a16="http://schemas.microsoft.com/office/drawing/2014/main" id="{4EB3D93C-62E6-AD69-A547-670F979E3284}"/>
              </a:ext>
            </a:extLst>
          </p:cNvPr>
          <p:cNvSpPr/>
          <p:nvPr/>
        </p:nvSpPr>
        <p:spPr>
          <a:xfrm>
            <a:off x="2911808" y="1113933"/>
            <a:ext cx="3322984" cy="3754732"/>
          </a:xfrm>
          <a:custGeom>
            <a:avLst/>
            <a:gdLst/>
            <a:ahLst/>
            <a:cxnLst/>
            <a:rect l="l" t="t" r="r" b="b"/>
            <a:pathLst>
              <a:path w="53603" h="64104" extrusionOk="0">
                <a:moveTo>
                  <a:pt x="26802" y="0"/>
                </a:moveTo>
                <a:lnTo>
                  <a:pt x="1" y="15479"/>
                </a:lnTo>
                <a:lnTo>
                  <a:pt x="155" y="15562"/>
                </a:lnTo>
                <a:lnTo>
                  <a:pt x="60" y="15609"/>
                </a:lnTo>
                <a:lnTo>
                  <a:pt x="203" y="15693"/>
                </a:lnTo>
                <a:lnTo>
                  <a:pt x="108" y="15752"/>
                </a:lnTo>
                <a:lnTo>
                  <a:pt x="251" y="15836"/>
                </a:lnTo>
                <a:lnTo>
                  <a:pt x="155" y="15895"/>
                </a:lnTo>
                <a:lnTo>
                  <a:pt x="298" y="15979"/>
                </a:lnTo>
                <a:lnTo>
                  <a:pt x="215" y="16038"/>
                </a:lnTo>
                <a:lnTo>
                  <a:pt x="358" y="16121"/>
                </a:lnTo>
                <a:lnTo>
                  <a:pt x="263" y="16169"/>
                </a:lnTo>
                <a:lnTo>
                  <a:pt x="405" y="16252"/>
                </a:lnTo>
                <a:lnTo>
                  <a:pt x="310" y="16312"/>
                </a:lnTo>
                <a:lnTo>
                  <a:pt x="453" y="16395"/>
                </a:lnTo>
                <a:lnTo>
                  <a:pt x="358" y="16455"/>
                </a:lnTo>
                <a:lnTo>
                  <a:pt x="513" y="16538"/>
                </a:lnTo>
                <a:lnTo>
                  <a:pt x="417" y="16586"/>
                </a:lnTo>
                <a:lnTo>
                  <a:pt x="560" y="16681"/>
                </a:lnTo>
                <a:lnTo>
                  <a:pt x="465" y="16729"/>
                </a:lnTo>
                <a:lnTo>
                  <a:pt x="608" y="16812"/>
                </a:lnTo>
                <a:lnTo>
                  <a:pt x="513" y="16872"/>
                </a:lnTo>
                <a:lnTo>
                  <a:pt x="667" y="16955"/>
                </a:lnTo>
                <a:lnTo>
                  <a:pt x="572" y="17014"/>
                </a:lnTo>
                <a:lnTo>
                  <a:pt x="715" y="17098"/>
                </a:lnTo>
                <a:lnTo>
                  <a:pt x="620" y="17145"/>
                </a:lnTo>
                <a:lnTo>
                  <a:pt x="763" y="17241"/>
                </a:lnTo>
                <a:lnTo>
                  <a:pt x="667" y="17288"/>
                </a:lnTo>
                <a:lnTo>
                  <a:pt x="822" y="17372"/>
                </a:lnTo>
                <a:lnTo>
                  <a:pt x="727" y="17431"/>
                </a:lnTo>
                <a:lnTo>
                  <a:pt x="870" y="17514"/>
                </a:lnTo>
                <a:lnTo>
                  <a:pt x="774" y="17574"/>
                </a:lnTo>
                <a:lnTo>
                  <a:pt x="917" y="17657"/>
                </a:lnTo>
                <a:lnTo>
                  <a:pt x="822" y="17705"/>
                </a:lnTo>
                <a:lnTo>
                  <a:pt x="977" y="17800"/>
                </a:lnTo>
                <a:lnTo>
                  <a:pt x="882" y="17848"/>
                </a:lnTo>
                <a:lnTo>
                  <a:pt x="1025" y="17931"/>
                </a:lnTo>
                <a:lnTo>
                  <a:pt x="929" y="17991"/>
                </a:lnTo>
                <a:lnTo>
                  <a:pt x="1072" y="18074"/>
                </a:lnTo>
                <a:lnTo>
                  <a:pt x="977" y="18134"/>
                </a:lnTo>
                <a:lnTo>
                  <a:pt x="1132" y="18217"/>
                </a:lnTo>
                <a:lnTo>
                  <a:pt x="1036" y="18265"/>
                </a:lnTo>
                <a:lnTo>
                  <a:pt x="1179" y="18348"/>
                </a:lnTo>
                <a:lnTo>
                  <a:pt x="1084" y="18407"/>
                </a:lnTo>
                <a:lnTo>
                  <a:pt x="1227" y="18491"/>
                </a:lnTo>
                <a:lnTo>
                  <a:pt x="1132" y="18550"/>
                </a:lnTo>
                <a:lnTo>
                  <a:pt x="1286" y="18634"/>
                </a:lnTo>
                <a:lnTo>
                  <a:pt x="1191" y="18693"/>
                </a:lnTo>
                <a:lnTo>
                  <a:pt x="1334" y="18777"/>
                </a:lnTo>
                <a:lnTo>
                  <a:pt x="1239" y="18824"/>
                </a:lnTo>
                <a:lnTo>
                  <a:pt x="1382" y="18908"/>
                </a:lnTo>
                <a:lnTo>
                  <a:pt x="1286" y="18967"/>
                </a:lnTo>
                <a:lnTo>
                  <a:pt x="1429" y="19050"/>
                </a:lnTo>
                <a:lnTo>
                  <a:pt x="1334" y="19110"/>
                </a:lnTo>
                <a:lnTo>
                  <a:pt x="1489" y="19193"/>
                </a:lnTo>
                <a:lnTo>
                  <a:pt x="1394" y="19253"/>
                </a:lnTo>
                <a:lnTo>
                  <a:pt x="1536" y="19336"/>
                </a:lnTo>
                <a:lnTo>
                  <a:pt x="1441" y="19384"/>
                </a:lnTo>
                <a:lnTo>
                  <a:pt x="1584" y="19467"/>
                </a:lnTo>
                <a:lnTo>
                  <a:pt x="1489" y="19527"/>
                </a:lnTo>
                <a:lnTo>
                  <a:pt x="1644" y="19610"/>
                </a:lnTo>
                <a:lnTo>
                  <a:pt x="1548" y="19670"/>
                </a:lnTo>
                <a:lnTo>
                  <a:pt x="1691" y="19753"/>
                </a:lnTo>
                <a:lnTo>
                  <a:pt x="1596" y="19812"/>
                </a:lnTo>
                <a:lnTo>
                  <a:pt x="1739" y="19896"/>
                </a:lnTo>
                <a:lnTo>
                  <a:pt x="1644" y="19943"/>
                </a:lnTo>
                <a:lnTo>
                  <a:pt x="1798" y="20027"/>
                </a:lnTo>
                <a:lnTo>
                  <a:pt x="1703" y="20086"/>
                </a:lnTo>
                <a:lnTo>
                  <a:pt x="1846" y="20170"/>
                </a:lnTo>
                <a:lnTo>
                  <a:pt x="1751" y="20229"/>
                </a:lnTo>
                <a:lnTo>
                  <a:pt x="1894" y="20312"/>
                </a:lnTo>
                <a:lnTo>
                  <a:pt x="1798" y="20372"/>
                </a:lnTo>
                <a:lnTo>
                  <a:pt x="1953" y="20455"/>
                </a:lnTo>
                <a:lnTo>
                  <a:pt x="1858" y="20503"/>
                </a:lnTo>
                <a:lnTo>
                  <a:pt x="2001" y="20586"/>
                </a:lnTo>
                <a:lnTo>
                  <a:pt x="1906" y="20646"/>
                </a:lnTo>
                <a:lnTo>
                  <a:pt x="2048" y="20729"/>
                </a:lnTo>
                <a:lnTo>
                  <a:pt x="1953" y="20789"/>
                </a:lnTo>
                <a:lnTo>
                  <a:pt x="2108" y="20872"/>
                </a:lnTo>
                <a:lnTo>
                  <a:pt x="2013" y="20920"/>
                </a:lnTo>
                <a:lnTo>
                  <a:pt x="2156" y="21015"/>
                </a:lnTo>
                <a:lnTo>
                  <a:pt x="2060" y="21063"/>
                </a:lnTo>
                <a:lnTo>
                  <a:pt x="2203" y="21146"/>
                </a:lnTo>
                <a:lnTo>
                  <a:pt x="2108" y="21205"/>
                </a:lnTo>
                <a:lnTo>
                  <a:pt x="2251" y="21289"/>
                </a:lnTo>
                <a:lnTo>
                  <a:pt x="2156" y="21348"/>
                </a:lnTo>
                <a:lnTo>
                  <a:pt x="2310" y="21432"/>
                </a:lnTo>
                <a:lnTo>
                  <a:pt x="2215" y="21479"/>
                </a:lnTo>
                <a:lnTo>
                  <a:pt x="2358" y="21563"/>
                </a:lnTo>
                <a:lnTo>
                  <a:pt x="2263" y="21622"/>
                </a:lnTo>
                <a:lnTo>
                  <a:pt x="2406" y="21705"/>
                </a:lnTo>
                <a:lnTo>
                  <a:pt x="2310" y="21765"/>
                </a:lnTo>
                <a:lnTo>
                  <a:pt x="2465" y="21848"/>
                </a:lnTo>
                <a:lnTo>
                  <a:pt x="2370" y="21908"/>
                </a:lnTo>
                <a:lnTo>
                  <a:pt x="2513" y="21991"/>
                </a:lnTo>
                <a:lnTo>
                  <a:pt x="2418" y="22039"/>
                </a:lnTo>
                <a:lnTo>
                  <a:pt x="2560" y="22134"/>
                </a:lnTo>
                <a:lnTo>
                  <a:pt x="2465" y="22182"/>
                </a:lnTo>
                <a:lnTo>
                  <a:pt x="2620" y="22265"/>
                </a:lnTo>
                <a:lnTo>
                  <a:pt x="2525" y="22325"/>
                </a:lnTo>
                <a:lnTo>
                  <a:pt x="2668" y="22408"/>
                </a:lnTo>
                <a:lnTo>
                  <a:pt x="2572" y="22456"/>
                </a:lnTo>
                <a:lnTo>
                  <a:pt x="2715" y="22551"/>
                </a:lnTo>
                <a:lnTo>
                  <a:pt x="2620" y="22598"/>
                </a:lnTo>
                <a:lnTo>
                  <a:pt x="2775" y="22682"/>
                </a:lnTo>
                <a:lnTo>
                  <a:pt x="2679" y="22741"/>
                </a:lnTo>
                <a:lnTo>
                  <a:pt x="2822" y="22825"/>
                </a:lnTo>
                <a:lnTo>
                  <a:pt x="2727" y="22884"/>
                </a:lnTo>
                <a:lnTo>
                  <a:pt x="2870" y="22968"/>
                </a:lnTo>
                <a:lnTo>
                  <a:pt x="2775" y="23027"/>
                </a:lnTo>
                <a:lnTo>
                  <a:pt x="2930" y="23110"/>
                </a:lnTo>
                <a:lnTo>
                  <a:pt x="2834" y="23158"/>
                </a:lnTo>
                <a:lnTo>
                  <a:pt x="2977" y="23241"/>
                </a:lnTo>
                <a:lnTo>
                  <a:pt x="2882" y="23301"/>
                </a:lnTo>
                <a:lnTo>
                  <a:pt x="3025" y="23384"/>
                </a:lnTo>
                <a:lnTo>
                  <a:pt x="2930" y="23444"/>
                </a:lnTo>
                <a:lnTo>
                  <a:pt x="3084" y="23527"/>
                </a:lnTo>
                <a:lnTo>
                  <a:pt x="2977" y="23587"/>
                </a:lnTo>
                <a:lnTo>
                  <a:pt x="3132" y="23670"/>
                </a:lnTo>
                <a:lnTo>
                  <a:pt x="3037" y="23718"/>
                </a:lnTo>
                <a:lnTo>
                  <a:pt x="3180" y="23801"/>
                </a:lnTo>
                <a:lnTo>
                  <a:pt x="3084" y="23861"/>
                </a:lnTo>
                <a:lnTo>
                  <a:pt x="3227" y="23944"/>
                </a:lnTo>
                <a:lnTo>
                  <a:pt x="3132" y="24003"/>
                </a:lnTo>
                <a:lnTo>
                  <a:pt x="3287" y="24087"/>
                </a:lnTo>
                <a:lnTo>
                  <a:pt x="3191" y="24146"/>
                </a:lnTo>
                <a:lnTo>
                  <a:pt x="3334" y="24230"/>
                </a:lnTo>
                <a:lnTo>
                  <a:pt x="3239" y="24277"/>
                </a:lnTo>
                <a:lnTo>
                  <a:pt x="3382" y="24361"/>
                </a:lnTo>
                <a:lnTo>
                  <a:pt x="3287" y="24420"/>
                </a:lnTo>
                <a:lnTo>
                  <a:pt x="3441" y="24503"/>
                </a:lnTo>
                <a:lnTo>
                  <a:pt x="3346" y="24563"/>
                </a:lnTo>
                <a:lnTo>
                  <a:pt x="3489" y="24646"/>
                </a:lnTo>
                <a:lnTo>
                  <a:pt x="3394" y="24694"/>
                </a:lnTo>
                <a:lnTo>
                  <a:pt x="3537" y="24789"/>
                </a:lnTo>
                <a:lnTo>
                  <a:pt x="3441" y="24837"/>
                </a:lnTo>
                <a:lnTo>
                  <a:pt x="3596" y="24920"/>
                </a:lnTo>
                <a:lnTo>
                  <a:pt x="3501" y="24980"/>
                </a:lnTo>
                <a:lnTo>
                  <a:pt x="3644" y="25063"/>
                </a:lnTo>
                <a:lnTo>
                  <a:pt x="3549" y="25123"/>
                </a:lnTo>
                <a:lnTo>
                  <a:pt x="3692" y="25206"/>
                </a:lnTo>
                <a:lnTo>
                  <a:pt x="3596" y="25254"/>
                </a:lnTo>
                <a:lnTo>
                  <a:pt x="3751" y="25349"/>
                </a:lnTo>
                <a:lnTo>
                  <a:pt x="3644" y="25396"/>
                </a:lnTo>
                <a:lnTo>
                  <a:pt x="3799" y="25480"/>
                </a:lnTo>
                <a:lnTo>
                  <a:pt x="3703" y="25539"/>
                </a:lnTo>
                <a:lnTo>
                  <a:pt x="3846" y="25623"/>
                </a:lnTo>
                <a:lnTo>
                  <a:pt x="3751" y="25682"/>
                </a:lnTo>
                <a:lnTo>
                  <a:pt x="3906" y="25766"/>
                </a:lnTo>
                <a:lnTo>
                  <a:pt x="3811" y="25813"/>
                </a:lnTo>
                <a:lnTo>
                  <a:pt x="3953" y="25908"/>
                </a:lnTo>
                <a:lnTo>
                  <a:pt x="3858" y="25956"/>
                </a:lnTo>
                <a:lnTo>
                  <a:pt x="4001" y="26039"/>
                </a:lnTo>
                <a:lnTo>
                  <a:pt x="3906" y="26099"/>
                </a:lnTo>
                <a:lnTo>
                  <a:pt x="4049" y="26182"/>
                </a:lnTo>
                <a:lnTo>
                  <a:pt x="3953" y="26242"/>
                </a:lnTo>
                <a:lnTo>
                  <a:pt x="4108" y="26325"/>
                </a:lnTo>
                <a:lnTo>
                  <a:pt x="4013" y="26373"/>
                </a:lnTo>
                <a:lnTo>
                  <a:pt x="4156" y="26456"/>
                </a:lnTo>
                <a:lnTo>
                  <a:pt x="4061" y="26516"/>
                </a:lnTo>
                <a:lnTo>
                  <a:pt x="4203" y="26599"/>
                </a:lnTo>
                <a:lnTo>
                  <a:pt x="4108" y="26658"/>
                </a:lnTo>
                <a:lnTo>
                  <a:pt x="4263" y="26742"/>
                </a:lnTo>
                <a:lnTo>
                  <a:pt x="4168" y="26801"/>
                </a:lnTo>
                <a:lnTo>
                  <a:pt x="4311" y="26885"/>
                </a:lnTo>
                <a:lnTo>
                  <a:pt x="4215" y="26932"/>
                </a:lnTo>
                <a:lnTo>
                  <a:pt x="4358" y="27016"/>
                </a:lnTo>
                <a:lnTo>
                  <a:pt x="4263" y="27075"/>
                </a:lnTo>
                <a:lnTo>
                  <a:pt x="4418" y="27159"/>
                </a:lnTo>
                <a:lnTo>
                  <a:pt x="4323" y="27218"/>
                </a:lnTo>
                <a:lnTo>
                  <a:pt x="4465" y="27301"/>
                </a:lnTo>
                <a:lnTo>
                  <a:pt x="4370" y="27349"/>
                </a:lnTo>
                <a:lnTo>
                  <a:pt x="4513" y="27444"/>
                </a:lnTo>
                <a:lnTo>
                  <a:pt x="4418" y="27492"/>
                </a:lnTo>
                <a:lnTo>
                  <a:pt x="4573" y="27575"/>
                </a:lnTo>
                <a:lnTo>
                  <a:pt x="4465" y="27635"/>
                </a:lnTo>
                <a:lnTo>
                  <a:pt x="4620" y="27718"/>
                </a:lnTo>
                <a:lnTo>
                  <a:pt x="4525" y="27778"/>
                </a:lnTo>
                <a:lnTo>
                  <a:pt x="4668" y="27861"/>
                </a:lnTo>
                <a:lnTo>
                  <a:pt x="4573" y="27921"/>
                </a:lnTo>
                <a:lnTo>
                  <a:pt x="4727" y="28004"/>
                </a:lnTo>
                <a:lnTo>
                  <a:pt x="4632" y="28051"/>
                </a:lnTo>
                <a:lnTo>
                  <a:pt x="4775" y="28135"/>
                </a:lnTo>
                <a:lnTo>
                  <a:pt x="4680" y="28194"/>
                </a:lnTo>
                <a:lnTo>
                  <a:pt x="4823" y="28278"/>
                </a:lnTo>
                <a:lnTo>
                  <a:pt x="4727" y="28337"/>
                </a:lnTo>
                <a:lnTo>
                  <a:pt x="4870" y="28421"/>
                </a:lnTo>
                <a:lnTo>
                  <a:pt x="4775" y="28480"/>
                </a:lnTo>
                <a:lnTo>
                  <a:pt x="4930" y="28563"/>
                </a:lnTo>
                <a:lnTo>
                  <a:pt x="4835" y="28611"/>
                </a:lnTo>
                <a:lnTo>
                  <a:pt x="4977" y="28694"/>
                </a:lnTo>
                <a:lnTo>
                  <a:pt x="4882" y="28754"/>
                </a:lnTo>
                <a:lnTo>
                  <a:pt x="5025" y="28837"/>
                </a:lnTo>
                <a:lnTo>
                  <a:pt x="4930" y="28897"/>
                </a:lnTo>
                <a:lnTo>
                  <a:pt x="5085" y="28980"/>
                </a:lnTo>
                <a:lnTo>
                  <a:pt x="4989" y="29028"/>
                </a:lnTo>
                <a:lnTo>
                  <a:pt x="5132" y="29123"/>
                </a:lnTo>
                <a:lnTo>
                  <a:pt x="5037" y="29171"/>
                </a:lnTo>
                <a:lnTo>
                  <a:pt x="5180" y="29254"/>
                </a:lnTo>
                <a:lnTo>
                  <a:pt x="5085" y="29314"/>
                </a:lnTo>
                <a:lnTo>
                  <a:pt x="5239" y="29397"/>
                </a:lnTo>
                <a:lnTo>
                  <a:pt x="5144" y="29456"/>
                </a:lnTo>
                <a:lnTo>
                  <a:pt x="5287" y="29540"/>
                </a:lnTo>
                <a:lnTo>
                  <a:pt x="5192" y="29587"/>
                </a:lnTo>
                <a:lnTo>
                  <a:pt x="5335" y="29683"/>
                </a:lnTo>
                <a:lnTo>
                  <a:pt x="5239" y="29730"/>
                </a:lnTo>
                <a:lnTo>
                  <a:pt x="5394" y="29814"/>
                </a:lnTo>
                <a:lnTo>
                  <a:pt x="5299" y="29873"/>
                </a:lnTo>
                <a:lnTo>
                  <a:pt x="5442" y="29956"/>
                </a:lnTo>
                <a:lnTo>
                  <a:pt x="5346" y="30016"/>
                </a:lnTo>
                <a:lnTo>
                  <a:pt x="5489" y="30099"/>
                </a:lnTo>
                <a:lnTo>
                  <a:pt x="5394" y="30147"/>
                </a:lnTo>
                <a:lnTo>
                  <a:pt x="5549" y="30242"/>
                </a:lnTo>
                <a:lnTo>
                  <a:pt x="5454" y="30290"/>
                </a:lnTo>
                <a:lnTo>
                  <a:pt x="5597" y="30373"/>
                </a:lnTo>
                <a:lnTo>
                  <a:pt x="5501" y="30433"/>
                </a:lnTo>
                <a:lnTo>
                  <a:pt x="5644" y="30516"/>
                </a:lnTo>
                <a:lnTo>
                  <a:pt x="5549" y="30576"/>
                </a:lnTo>
                <a:lnTo>
                  <a:pt x="5692" y="30659"/>
                </a:lnTo>
                <a:lnTo>
                  <a:pt x="5608" y="30707"/>
                </a:lnTo>
                <a:lnTo>
                  <a:pt x="5751" y="30790"/>
                </a:lnTo>
                <a:lnTo>
                  <a:pt x="5656" y="30849"/>
                </a:lnTo>
                <a:lnTo>
                  <a:pt x="5799" y="30933"/>
                </a:lnTo>
                <a:lnTo>
                  <a:pt x="5704" y="30992"/>
                </a:lnTo>
                <a:lnTo>
                  <a:pt x="5847" y="31076"/>
                </a:lnTo>
                <a:lnTo>
                  <a:pt x="5751" y="31135"/>
                </a:lnTo>
                <a:lnTo>
                  <a:pt x="5906" y="31219"/>
                </a:lnTo>
                <a:lnTo>
                  <a:pt x="5811" y="31266"/>
                </a:lnTo>
                <a:lnTo>
                  <a:pt x="5954" y="31350"/>
                </a:lnTo>
                <a:lnTo>
                  <a:pt x="5858" y="31409"/>
                </a:lnTo>
                <a:lnTo>
                  <a:pt x="6001" y="31492"/>
                </a:lnTo>
                <a:lnTo>
                  <a:pt x="5906" y="31552"/>
                </a:lnTo>
                <a:lnTo>
                  <a:pt x="6061" y="31635"/>
                </a:lnTo>
                <a:lnTo>
                  <a:pt x="5966" y="31695"/>
                </a:lnTo>
                <a:lnTo>
                  <a:pt x="6108" y="31778"/>
                </a:lnTo>
                <a:lnTo>
                  <a:pt x="6013" y="31826"/>
                </a:lnTo>
                <a:lnTo>
                  <a:pt x="6156" y="31909"/>
                </a:lnTo>
                <a:lnTo>
                  <a:pt x="6061" y="31969"/>
                </a:lnTo>
                <a:lnTo>
                  <a:pt x="6216" y="32052"/>
                </a:lnTo>
                <a:lnTo>
                  <a:pt x="6120" y="32112"/>
                </a:lnTo>
                <a:lnTo>
                  <a:pt x="6263" y="32195"/>
                </a:lnTo>
                <a:lnTo>
                  <a:pt x="6168" y="32254"/>
                </a:lnTo>
                <a:lnTo>
                  <a:pt x="6311" y="32338"/>
                </a:lnTo>
                <a:lnTo>
                  <a:pt x="6216" y="32385"/>
                </a:lnTo>
                <a:lnTo>
                  <a:pt x="6370" y="32469"/>
                </a:lnTo>
                <a:lnTo>
                  <a:pt x="6275" y="32528"/>
                </a:lnTo>
                <a:lnTo>
                  <a:pt x="6418" y="32612"/>
                </a:lnTo>
                <a:lnTo>
                  <a:pt x="6323" y="32671"/>
                </a:lnTo>
                <a:lnTo>
                  <a:pt x="6466" y="32754"/>
                </a:lnTo>
                <a:lnTo>
                  <a:pt x="6370" y="32814"/>
                </a:lnTo>
                <a:lnTo>
                  <a:pt x="6525" y="32897"/>
                </a:lnTo>
                <a:lnTo>
                  <a:pt x="6430" y="32945"/>
                </a:lnTo>
                <a:lnTo>
                  <a:pt x="6573" y="33028"/>
                </a:lnTo>
                <a:lnTo>
                  <a:pt x="6478" y="33088"/>
                </a:lnTo>
                <a:lnTo>
                  <a:pt x="6620" y="33171"/>
                </a:lnTo>
                <a:lnTo>
                  <a:pt x="6525" y="33231"/>
                </a:lnTo>
                <a:lnTo>
                  <a:pt x="6680" y="33314"/>
                </a:lnTo>
                <a:lnTo>
                  <a:pt x="6573" y="33362"/>
                </a:lnTo>
                <a:lnTo>
                  <a:pt x="6728" y="33457"/>
                </a:lnTo>
                <a:lnTo>
                  <a:pt x="6632" y="33505"/>
                </a:lnTo>
                <a:lnTo>
                  <a:pt x="6775" y="33588"/>
                </a:lnTo>
                <a:lnTo>
                  <a:pt x="6680" y="33647"/>
                </a:lnTo>
                <a:lnTo>
                  <a:pt x="6823" y="33731"/>
                </a:lnTo>
                <a:lnTo>
                  <a:pt x="6728" y="33790"/>
                </a:lnTo>
                <a:lnTo>
                  <a:pt x="6882" y="33874"/>
                </a:lnTo>
                <a:lnTo>
                  <a:pt x="6787" y="33921"/>
                </a:lnTo>
                <a:lnTo>
                  <a:pt x="6930" y="34017"/>
                </a:lnTo>
                <a:lnTo>
                  <a:pt x="6835" y="34064"/>
                </a:lnTo>
                <a:lnTo>
                  <a:pt x="6978" y="34147"/>
                </a:lnTo>
                <a:lnTo>
                  <a:pt x="6882" y="34207"/>
                </a:lnTo>
                <a:lnTo>
                  <a:pt x="7037" y="34290"/>
                </a:lnTo>
                <a:lnTo>
                  <a:pt x="6942" y="34350"/>
                </a:lnTo>
                <a:lnTo>
                  <a:pt x="7085" y="34433"/>
                </a:lnTo>
                <a:lnTo>
                  <a:pt x="6990" y="34481"/>
                </a:lnTo>
                <a:lnTo>
                  <a:pt x="7132" y="34576"/>
                </a:lnTo>
                <a:lnTo>
                  <a:pt x="7037" y="34624"/>
                </a:lnTo>
                <a:lnTo>
                  <a:pt x="7192" y="34707"/>
                </a:lnTo>
                <a:lnTo>
                  <a:pt x="7097" y="34767"/>
                </a:lnTo>
                <a:lnTo>
                  <a:pt x="7240" y="34850"/>
                </a:lnTo>
                <a:lnTo>
                  <a:pt x="7144" y="34909"/>
                </a:lnTo>
                <a:lnTo>
                  <a:pt x="7287" y="34993"/>
                </a:lnTo>
                <a:lnTo>
                  <a:pt x="7192" y="35040"/>
                </a:lnTo>
                <a:lnTo>
                  <a:pt x="7347" y="35124"/>
                </a:lnTo>
                <a:lnTo>
                  <a:pt x="7251" y="35183"/>
                </a:lnTo>
                <a:lnTo>
                  <a:pt x="7394" y="35267"/>
                </a:lnTo>
                <a:lnTo>
                  <a:pt x="7299" y="35326"/>
                </a:lnTo>
                <a:lnTo>
                  <a:pt x="7442" y="35410"/>
                </a:lnTo>
                <a:lnTo>
                  <a:pt x="7347" y="35469"/>
                </a:lnTo>
                <a:lnTo>
                  <a:pt x="7502" y="35552"/>
                </a:lnTo>
                <a:lnTo>
                  <a:pt x="7406" y="35600"/>
                </a:lnTo>
                <a:lnTo>
                  <a:pt x="7549" y="35683"/>
                </a:lnTo>
                <a:lnTo>
                  <a:pt x="7454" y="35743"/>
                </a:lnTo>
                <a:lnTo>
                  <a:pt x="7597" y="35826"/>
                </a:lnTo>
                <a:lnTo>
                  <a:pt x="7502" y="35886"/>
                </a:lnTo>
                <a:lnTo>
                  <a:pt x="7644" y="35969"/>
                </a:lnTo>
                <a:lnTo>
                  <a:pt x="7549" y="36029"/>
                </a:lnTo>
                <a:lnTo>
                  <a:pt x="7704" y="36112"/>
                </a:lnTo>
                <a:lnTo>
                  <a:pt x="7609" y="36160"/>
                </a:lnTo>
                <a:lnTo>
                  <a:pt x="7752" y="36243"/>
                </a:lnTo>
                <a:lnTo>
                  <a:pt x="7656" y="36303"/>
                </a:lnTo>
                <a:lnTo>
                  <a:pt x="7799" y="36386"/>
                </a:lnTo>
                <a:lnTo>
                  <a:pt x="7704" y="36445"/>
                </a:lnTo>
                <a:lnTo>
                  <a:pt x="7859" y="36529"/>
                </a:lnTo>
                <a:lnTo>
                  <a:pt x="7763" y="36588"/>
                </a:lnTo>
                <a:lnTo>
                  <a:pt x="7906" y="36672"/>
                </a:lnTo>
                <a:lnTo>
                  <a:pt x="7811" y="36719"/>
                </a:lnTo>
                <a:lnTo>
                  <a:pt x="7954" y="36803"/>
                </a:lnTo>
                <a:lnTo>
                  <a:pt x="7859" y="36862"/>
                </a:lnTo>
                <a:lnTo>
                  <a:pt x="8013" y="36945"/>
                </a:lnTo>
                <a:lnTo>
                  <a:pt x="7918" y="37005"/>
                </a:lnTo>
                <a:lnTo>
                  <a:pt x="8061" y="37088"/>
                </a:lnTo>
                <a:lnTo>
                  <a:pt x="7966" y="37148"/>
                </a:lnTo>
                <a:lnTo>
                  <a:pt x="8109" y="37231"/>
                </a:lnTo>
                <a:lnTo>
                  <a:pt x="8013" y="37279"/>
                </a:lnTo>
                <a:lnTo>
                  <a:pt x="8168" y="37362"/>
                </a:lnTo>
                <a:lnTo>
                  <a:pt x="8073" y="37422"/>
                </a:lnTo>
                <a:lnTo>
                  <a:pt x="8216" y="37505"/>
                </a:lnTo>
                <a:lnTo>
                  <a:pt x="8121" y="37565"/>
                </a:lnTo>
                <a:lnTo>
                  <a:pt x="8264" y="37648"/>
                </a:lnTo>
                <a:lnTo>
                  <a:pt x="8168" y="37696"/>
                </a:lnTo>
                <a:lnTo>
                  <a:pt x="8323" y="37791"/>
                </a:lnTo>
                <a:lnTo>
                  <a:pt x="8228" y="37838"/>
                </a:lnTo>
                <a:lnTo>
                  <a:pt x="8371" y="37922"/>
                </a:lnTo>
                <a:lnTo>
                  <a:pt x="8275" y="37981"/>
                </a:lnTo>
                <a:lnTo>
                  <a:pt x="8418" y="38065"/>
                </a:lnTo>
                <a:lnTo>
                  <a:pt x="8323" y="38124"/>
                </a:lnTo>
                <a:lnTo>
                  <a:pt x="8478" y="38208"/>
                </a:lnTo>
                <a:lnTo>
                  <a:pt x="8371" y="38255"/>
                </a:lnTo>
                <a:lnTo>
                  <a:pt x="8525" y="38350"/>
                </a:lnTo>
                <a:lnTo>
                  <a:pt x="8430" y="38398"/>
                </a:lnTo>
                <a:lnTo>
                  <a:pt x="8573" y="38481"/>
                </a:lnTo>
                <a:lnTo>
                  <a:pt x="8478" y="38541"/>
                </a:lnTo>
                <a:lnTo>
                  <a:pt x="8621" y="38624"/>
                </a:lnTo>
                <a:lnTo>
                  <a:pt x="8525" y="38684"/>
                </a:lnTo>
                <a:lnTo>
                  <a:pt x="8680" y="38767"/>
                </a:lnTo>
                <a:lnTo>
                  <a:pt x="8585" y="38815"/>
                </a:lnTo>
                <a:lnTo>
                  <a:pt x="8728" y="38910"/>
                </a:lnTo>
                <a:lnTo>
                  <a:pt x="8633" y="38958"/>
                </a:lnTo>
                <a:lnTo>
                  <a:pt x="8775" y="39041"/>
                </a:lnTo>
                <a:lnTo>
                  <a:pt x="8680" y="39100"/>
                </a:lnTo>
                <a:lnTo>
                  <a:pt x="8835" y="39184"/>
                </a:lnTo>
                <a:lnTo>
                  <a:pt x="8740" y="39243"/>
                </a:lnTo>
                <a:lnTo>
                  <a:pt x="8883" y="39327"/>
                </a:lnTo>
                <a:lnTo>
                  <a:pt x="8787" y="39374"/>
                </a:lnTo>
                <a:lnTo>
                  <a:pt x="8930" y="39458"/>
                </a:lnTo>
                <a:lnTo>
                  <a:pt x="8835" y="39517"/>
                </a:lnTo>
                <a:lnTo>
                  <a:pt x="8990" y="39601"/>
                </a:lnTo>
                <a:lnTo>
                  <a:pt x="8895" y="39660"/>
                </a:lnTo>
                <a:lnTo>
                  <a:pt x="9037" y="39743"/>
                </a:lnTo>
                <a:lnTo>
                  <a:pt x="8942" y="39803"/>
                </a:lnTo>
                <a:lnTo>
                  <a:pt x="9085" y="39886"/>
                </a:lnTo>
                <a:lnTo>
                  <a:pt x="8990" y="39934"/>
                </a:lnTo>
                <a:lnTo>
                  <a:pt x="9145" y="40017"/>
                </a:lnTo>
                <a:lnTo>
                  <a:pt x="9037" y="40077"/>
                </a:lnTo>
                <a:lnTo>
                  <a:pt x="9192" y="40160"/>
                </a:lnTo>
                <a:lnTo>
                  <a:pt x="9097" y="40220"/>
                </a:lnTo>
                <a:lnTo>
                  <a:pt x="9240" y="40303"/>
                </a:lnTo>
                <a:lnTo>
                  <a:pt x="9145" y="40363"/>
                </a:lnTo>
                <a:lnTo>
                  <a:pt x="9299" y="40446"/>
                </a:lnTo>
                <a:lnTo>
                  <a:pt x="9204" y="40494"/>
                </a:lnTo>
                <a:lnTo>
                  <a:pt x="9347" y="40577"/>
                </a:lnTo>
                <a:lnTo>
                  <a:pt x="9252" y="40636"/>
                </a:lnTo>
                <a:lnTo>
                  <a:pt x="9395" y="40720"/>
                </a:lnTo>
                <a:lnTo>
                  <a:pt x="9299" y="40779"/>
                </a:lnTo>
                <a:lnTo>
                  <a:pt x="9442" y="40863"/>
                </a:lnTo>
                <a:lnTo>
                  <a:pt x="9347" y="40922"/>
                </a:lnTo>
                <a:lnTo>
                  <a:pt x="9502" y="41005"/>
                </a:lnTo>
                <a:lnTo>
                  <a:pt x="9407" y="41053"/>
                </a:lnTo>
                <a:lnTo>
                  <a:pt x="9549" y="41136"/>
                </a:lnTo>
                <a:lnTo>
                  <a:pt x="9454" y="41196"/>
                </a:lnTo>
                <a:lnTo>
                  <a:pt x="9597" y="41279"/>
                </a:lnTo>
                <a:lnTo>
                  <a:pt x="9502" y="41339"/>
                </a:lnTo>
                <a:lnTo>
                  <a:pt x="9657" y="41422"/>
                </a:lnTo>
                <a:lnTo>
                  <a:pt x="9561" y="41470"/>
                </a:lnTo>
                <a:lnTo>
                  <a:pt x="9704" y="41565"/>
                </a:lnTo>
                <a:lnTo>
                  <a:pt x="9609" y="41613"/>
                </a:lnTo>
                <a:lnTo>
                  <a:pt x="9752" y="41696"/>
                </a:lnTo>
                <a:lnTo>
                  <a:pt x="9657" y="41756"/>
                </a:lnTo>
                <a:lnTo>
                  <a:pt x="9811" y="41839"/>
                </a:lnTo>
                <a:lnTo>
                  <a:pt x="9716" y="41898"/>
                </a:lnTo>
                <a:lnTo>
                  <a:pt x="9859" y="41982"/>
                </a:lnTo>
                <a:lnTo>
                  <a:pt x="9764" y="42029"/>
                </a:lnTo>
                <a:lnTo>
                  <a:pt x="9907" y="42125"/>
                </a:lnTo>
                <a:lnTo>
                  <a:pt x="9811" y="42172"/>
                </a:lnTo>
                <a:lnTo>
                  <a:pt x="9966" y="42256"/>
                </a:lnTo>
                <a:lnTo>
                  <a:pt x="9859" y="42315"/>
                </a:lnTo>
                <a:lnTo>
                  <a:pt x="10014" y="42398"/>
                </a:lnTo>
                <a:lnTo>
                  <a:pt x="9918" y="42458"/>
                </a:lnTo>
                <a:lnTo>
                  <a:pt x="10061" y="42541"/>
                </a:lnTo>
                <a:lnTo>
                  <a:pt x="9966" y="42589"/>
                </a:lnTo>
                <a:lnTo>
                  <a:pt x="10121" y="42684"/>
                </a:lnTo>
                <a:lnTo>
                  <a:pt x="10026" y="42732"/>
                </a:lnTo>
                <a:lnTo>
                  <a:pt x="10169" y="42815"/>
                </a:lnTo>
                <a:lnTo>
                  <a:pt x="10073" y="42875"/>
                </a:lnTo>
                <a:lnTo>
                  <a:pt x="10216" y="42958"/>
                </a:lnTo>
                <a:lnTo>
                  <a:pt x="10121" y="43018"/>
                </a:lnTo>
                <a:lnTo>
                  <a:pt x="10276" y="43101"/>
                </a:lnTo>
                <a:lnTo>
                  <a:pt x="10169" y="43149"/>
                </a:lnTo>
                <a:lnTo>
                  <a:pt x="10323" y="43244"/>
                </a:lnTo>
                <a:lnTo>
                  <a:pt x="10228" y="43291"/>
                </a:lnTo>
                <a:lnTo>
                  <a:pt x="10371" y="43375"/>
                </a:lnTo>
                <a:lnTo>
                  <a:pt x="10276" y="43434"/>
                </a:lnTo>
                <a:lnTo>
                  <a:pt x="10419" y="43518"/>
                </a:lnTo>
                <a:lnTo>
                  <a:pt x="10323" y="43577"/>
                </a:lnTo>
                <a:lnTo>
                  <a:pt x="10478" y="43661"/>
                </a:lnTo>
                <a:lnTo>
                  <a:pt x="10383" y="43708"/>
                </a:lnTo>
                <a:lnTo>
                  <a:pt x="10526" y="43792"/>
                </a:lnTo>
                <a:lnTo>
                  <a:pt x="10430" y="43851"/>
                </a:lnTo>
                <a:lnTo>
                  <a:pt x="10573" y="43934"/>
                </a:lnTo>
                <a:lnTo>
                  <a:pt x="10478" y="43994"/>
                </a:lnTo>
                <a:lnTo>
                  <a:pt x="10633" y="44077"/>
                </a:lnTo>
                <a:lnTo>
                  <a:pt x="10538" y="44137"/>
                </a:lnTo>
                <a:lnTo>
                  <a:pt x="10680" y="44220"/>
                </a:lnTo>
                <a:lnTo>
                  <a:pt x="10585" y="44268"/>
                </a:lnTo>
                <a:lnTo>
                  <a:pt x="10728" y="44351"/>
                </a:lnTo>
                <a:lnTo>
                  <a:pt x="10633" y="44411"/>
                </a:lnTo>
                <a:lnTo>
                  <a:pt x="10788" y="44494"/>
                </a:lnTo>
                <a:lnTo>
                  <a:pt x="10692" y="44554"/>
                </a:lnTo>
                <a:lnTo>
                  <a:pt x="10835" y="44637"/>
                </a:lnTo>
                <a:lnTo>
                  <a:pt x="10740" y="44696"/>
                </a:lnTo>
                <a:lnTo>
                  <a:pt x="10883" y="44780"/>
                </a:lnTo>
                <a:lnTo>
                  <a:pt x="10788" y="44827"/>
                </a:lnTo>
                <a:lnTo>
                  <a:pt x="10942" y="44911"/>
                </a:lnTo>
                <a:lnTo>
                  <a:pt x="10847" y="44970"/>
                </a:lnTo>
                <a:lnTo>
                  <a:pt x="10990" y="45054"/>
                </a:lnTo>
                <a:lnTo>
                  <a:pt x="10895" y="45113"/>
                </a:lnTo>
                <a:lnTo>
                  <a:pt x="11038" y="45196"/>
                </a:lnTo>
                <a:lnTo>
                  <a:pt x="10942" y="45256"/>
                </a:lnTo>
                <a:lnTo>
                  <a:pt x="11085" y="45339"/>
                </a:lnTo>
                <a:lnTo>
                  <a:pt x="11002" y="45387"/>
                </a:lnTo>
                <a:lnTo>
                  <a:pt x="11145" y="45470"/>
                </a:lnTo>
                <a:lnTo>
                  <a:pt x="11050" y="45530"/>
                </a:lnTo>
                <a:lnTo>
                  <a:pt x="11192" y="45613"/>
                </a:lnTo>
                <a:lnTo>
                  <a:pt x="11097" y="45673"/>
                </a:lnTo>
                <a:lnTo>
                  <a:pt x="11240" y="45756"/>
                </a:lnTo>
                <a:lnTo>
                  <a:pt x="11145" y="45804"/>
                </a:lnTo>
                <a:lnTo>
                  <a:pt x="11300" y="45899"/>
                </a:lnTo>
                <a:lnTo>
                  <a:pt x="11204" y="45947"/>
                </a:lnTo>
                <a:lnTo>
                  <a:pt x="11347" y="46030"/>
                </a:lnTo>
                <a:lnTo>
                  <a:pt x="11252" y="46089"/>
                </a:lnTo>
                <a:lnTo>
                  <a:pt x="11395" y="46173"/>
                </a:lnTo>
                <a:lnTo>
                  <a:pt x="11300" y="46232"/>
                </a:lnTo>
                <a:lnTo>
                  <a:pt x="11454" y="46316"/>
                </a:lnTo>
                <a:lnTo>
                  <a:pt x="11359" y="46363"/>
                </a:lnTo>
                <a:lnTo>
                  <a:pt x="11502" y="46459"/>
                </a:lnTo>
                <a:lnTo>
                  <a:pt x="11407" y="46506"/>
                </a:lnTo>
                <a:lnTo>
                  <a:pt x="11550" y="46589"/>
                </a:lnTo>
                <a:lnTo>
                  <a:pt x="11454" y="46649"/>
                </a:lnTo>
                <a:lnTo>
                  <a:pt x="11609" y="46732"/>
                </a:lnTo>
                <a:lnTo>
                  <a:pt x="11514" y="46792"/>
                </a:lnTo>
                <a:lnTo>
                  <a:pt x="11657" y="46875"/>
                </a:lnTo>
                <a:lnTo>
                  <a:pt x="11562" y="46923"/>
                </a:lnTo>
                <a:lnTo>
                  <a:pt x="11704" y="47018"/>
                </a:lnTo>
                <a:lnTo>
                  <a:pt x="11609" y="47066"/>
                </a:lnTo>
                <a:lnTo>
                  <a:pt x="11764" y="47149"/>
                </a:lnTo>
                <a:lnTo>
                  <a:pt x="11669" y="47209"/>
                </a:lnTo>
                <a:lnTo>
                  <a:pt x="11812" y="47292"/>
                </a:lnTo>
                <a:lnTo>
                  <a:pt x="11716" y="47351"/>
                </a:lnTo>
                <a:lnTo>
                  <a:pt x="11859" y="47435"/>
                </a:lnTo>
                <a:lnTo>
                  <a:pt x="11764" y="47482"/>
                </a:lnTo>
                <a:lnTo>
                  <a:pt x="11907" y="47566"/>
                </a:lnTo>
                <a:lnTo>
                  <a:pt x="11823" y="47625"/>
                </a:lnTo>
                <a:lnTo>
                  <a:pt x="11966" y="47709"/>
                </a:lnTo>
                <a:lnTo>
                  <a:pt x="11871" y="47768"/>
                </a:lnTo>
                <a:lnTo>
                  <a:pt x="12014" y="47852"/>
                </a:lnTo>
                <a:lnTo>
                  <a:pt x="11919" y="47911"/>
                </a:lnTo>
                <a:lnTo>
                  <a:pt x="12074" y="47994"/>
                </a:lnTo>
                <a:lnTo>
                  <a:pt x="11978" y="48042"/>
                </a:lnTo>
                <a:lnTo>
                  <a:pt x="12121" y="48125"/>
                </a:lnTo>
                <a:lnTo>
                  <a:pt x="12026" y="48185"/>
                </a:lnTo>
                <a:lnTo>
                  <a:pt x="12169" y="48268"/>
                </a:lnTo>
                <a:lnTo>
                  <a:pt x="12074" y="48328"/>
                </a:lnTo>
                <a:lnTo>
                  <a:pt x="12216" y="48411"/>
                </a:lnTo>
                <a:lnTo>
                  <a:pt x="12121" y="48471"/>
                </a:lnTo>
                <a:lnTo>
                  <a:pt x="12276" y="48554"/>
                </a:lnTo>
                <a:lnTo>
                  <a:pt x="12181" y="48602"/>
                </a:lnTo>
                <a:lnTo>
                  <a:pt x="12324" y="48685"/>
                </a:lnTo>
                <a:lnTo>
                  <a:pt x="12228" y="48745"/>
                </a:lnTo>
                <a:lnTo>
                  <a:pt x="12371" y="48828"/>
                </a:lnTo>
                <a:lnTo>
                  <a:pt x="12276" y="48887"/>
                </a:lnTo>
                <a:lnTo>
                  <a:pt x="12431" y="48971"/>
                </a:lnTo>
                <a:lnTo>
                  <a:pt x="12335" y="49030"/>
                </a:lnTo>
                <a:lnTo>
                  <a:pt x="12478" y="49114"/>
                </a:lnTo>
                <a:lnTo>
                  <a:pt x="12383" y="49161"/>
                </a:lnTo>
                <a:lnTo>
                  <a:pt x="12526" y="49245"/>
                </a:lnTo>
                <a:lnTo>
                  <a:pt x="12431" y="49304"/>
                </a:lnTo>
                <a:lnTo>
                  <a:pt x="12585" y="49387"/>
                </a:lnTo>
                <a:lnTo>
                  <a:pt x="12490" y="49447"/>
                </a:lnTo>
                <a:lnTo>
                  <a:pt x="12633" y="49530"/>
                </a:lnTo>
                <a:lnTo>
                  <a:pt x="12538" y="49578"/>
                </a:lnTo>
                <a:lnTo>
                  <a:pt x="12681" y="49673"/>
                </a:lnTo>
                <a:lnTo>
                  <a:pt x="12585" y="49721"/>
                </a:lnTo>
                <a:lnTo>
                  <a:pt x="12740" y="49804"/>
                </a:lnTo>
                <a:lnTo>
                  <a:pt x="12645" y="49864"/>
                </a:lnTo>
                <a:lnTo>
                  <a:pt x="12788" y="49947"/>
                </a:lnTo>
                <a:lnTo>
                  <a:pt x="12693" y="50007"/>
                </a:lnTo>
                <a:lnTo>
                  <a:pt x="12836" y="50090"/>
                </a:lnTo>
                <a:lnTo>
                  <a:pt x="12740" y="50138"/>
                </a:lnTo>
                <a:lnTo>
                  <a:pt x="12895" y="50233"/>
                </a:lnTo>
                <a:lnTo>
                  <a:pt x="12800" y="50280"/>
                </a:lnTo>
                <a:lnTo>
                  <a:pt x="12943" y="50364"/>
                </a:lnTo>
                <a:lnTo>
                  <a:pt x="12847" y="50423"/>
                </a:lnTo>
                <a:lnTo>
                  <a:pt x="12990" y="50507"/>
                </a:lnTo>
                <a:lnTo>
                  <a:pt x="12895" y="50566"/>
                </a:lnTo>
                <a:lnTo>
                  <a:pt x="13038" y="50650"/>
                </a:lnTo>
                <a:lnTo>
                  <a:pt x="12943" y="50697"/>
                </a:lnTo>
                <a:lnTo>
                  <a:pt x="13097" y="50792"/>
                </a:lnTo>
                <a:lnTo>
                  <a:pt x="13002" y="50840"/>
                </a:lnTo>
                <a:lnTo>
                  <a:pt x="13145" y="50923"/>
                </a:lnTo>
                <a:lnTo>
                  <a:pt x="13050" y="50983"/>
                </a:lnTo>
                <a:lnTo>
                  <a:pt x="13193" y="51066"/>
                </a:lnTo>
                <a:lnTo>
                  <a:pt x="13097" y="51126"/>
                </a:lnTo>
                <a:lnTo>
                  <a:pt x="13252" y="51209"/>
                </a:lnTo>
                <a:lnTo>
                  <a:pt x="13157" y="51257"/>
                </a:lnTo>
                <a:lnTo>
                  <a:pt x="13300" y="51352"/>
                </a:lnTo>
                <a:lnTo>
                  <a:pt x="13205" y="51400"/>
                </a:lnTo>
                <a:lnTo>
                  <a:pt x="13347" y="51483"/>
                </a:lnTo>
                <a:lnTo>
                  <a:pt x="13252" y="51542"/>
                </a:lnTo>
                <a:lnTo>
                  <a:pt x="13407" y="51626"/>
                </a:lnTo>
                <a:lnTo>
                  <a:pt x="13312" y="51685"/>
                </a:lnTo>
                <a:lnTo>
                  <a:pt x="13455" y="51769"/>
                </a:lnTo>
                <a:lnTo>
                  <a:pt x="13359" y="51816"/>
                </a:lnTo>
                <a:lnTo>
                  <a:pt x="13502" y="51900"/>
                </a:lnTo>
                <a:lnTo>
                  <a:pt x="13407" y="51959"/>
                </a:lnTo>
                <a:lnTo>
                  <a:pt x="13562" y="52043"/>
                </a:lnTo>
                <a:lnTo>
                  <a:pt x="13467" y="52102"/>
                </a:lnTo>
                <a:lnTo>
                  <a:pt x="13609" y="52185"/>
                </a:lnTo>
                <a:lnTo>
                  <a:pt x="13514" y="52245"/>
                </a:lnTo>
                <a:lnTo>
                  <a:pt x="13657" y="52328"/>
                </a:lnTo>
                <a:lnTo>
                  <a:pt x="13562" y="52376"/>
                </a:lnTo>
                <a:lnTo>
                  <a:pt x="13717" y="52459"/>
                </a:lnTo>
                <a:lnTo>
                  <a:pt x="13621" y="52519"/>
                </a:lnTo>
                <a:lnTo>
                  <a:pt x="13764" y="52602"/>
                </a:lnTo>
                <a:lnTo>
                  <a:pt x="13669" y="52662"/>
                </a:lnTo>
                <a:lnTo>
                  <a:pt x="13812" y="52745"/>
                </a:lnTo>
                <a:lnTo>
                  <a:pt x="13717" y="52805"/>
                </a:lnTo>
                <a:lnTo>
                  <a:pt x="13871" y="52888"/>
                </a:lnTo>
                <a:lnTo>
                  <a:pt x="13764" y="52936"/>
                </a:lnTo>
                <a:lnTo>
                  <a:pt x="13919" y="53019"/>
                </a:lnTo>
                <a:lnTo>
                  <a:pt x="13824" y="53078"/>
                </a:lnTo>
                <a:lnTo>
                  <a:pt x="13967" y="53162"/>
                </a:lnTo>
                <a:lnTo>
                  <a:pt x="13871" y="53221"/>
                </a:lnTo>
                <a:lnTo>
                  <a:pt x="14014" y="53305"/>
                </a:lnTo>
                <a:lnTo>
                  <a:pt x="13919" y="53364"/>
                </a:lnTo>
                <a:lnTo>
                  <a:pt x="14074" y="53447"/>
                </a:lnTo>
                <a:lnTo>
                  <a:pt x="13979" y="53495"/>
                </a:lnTo>
                <a:lnTo>
                  <a:pt x="14121" y="53578"/>
                </a:lnTo>
                <a:lnTo>
                  <a:pt x="14026" y="53638"/>
                </a:lnTo>
                <a:lnTo>
                  <a:pt x="14169" y="53721"/>
                </a:lnTo>
                <a:lnTo>
                  <a:pt x="14074" y="53781"/>
                </a:lnTo>
                <a:lnTo>
                  <a:pt x="14229" y="53864"/>
                </a:lnTo>
                <a:lnTo>
                  <a:pt x="14133" y="53912"/>
                </a:lnTo>
                <a:lnTo>
                  <a:pt x="14276" y="54007"/>
                </a:lnTo>
                <a:lnTo>
                  <a:pt x="14181" y="54055"/>
                </a:lnTo>
                <a:lnTo>
                  <a:pt x="14324" y="54138"/>
                </a:lnTo>
                <a:lnTo>
                  <a:pt x="14229" y="54198"/>
                </a:lnTo>
                <a:lnTo>
                  <a:pt x="14383" y="54281"/>
                </a:lnTo>
                <a:lnTo>
                  <a:pt x="14288" y="54340"/>
                </a:lnTo>
                <a:lnTo>
                  <a:pt x="14431" y="54424"/>
                </a:lnTo>
                <a:lnTo>
                  <a:pt x="14336" y="54471"/>
                </a:lnTo>
                <a:lnTo>
                  <a:pt x="14479" y="54567"/>
                </a:lnTo>
                <a:lnTo>
                  <a:pt x="14383" y="54614"/>
                </a:lnTo>
                <a:lnTo>
                  <a:pt x="14538" y="54698"/>
                </a:lnTo>
                <a:lnTo>
                  <a:pt x="14443" y="54757"/>
                </a:lnTo>
                <a:lnTo>
                  <a:pt x="14586" y="54841"/>
                </a:lnTo>
                <a:lnTo>
                  <a:pt x="14490" y="54900"/>
                </a:lnTo>
                <a:lnTo>
                  <a:pt x="14633" y="54983"/>
                </a:lnTo>
                <a:lnTo>
                  <a:pt x="14538" y="55031"/>
                </a:lnTo>
                <a:lnTo>
                  <a:pt x="14693" y="55126"/>
                </a:lnTo>
                <a:lnTo>
                  <a:pt x="14598" y="55174"/>
                </a:lnTo>
                <a:lnTo>
                  <a:pt x="14741" y="55257"/>
                </a:lnTo>
                <a:lnTo>
                  <a:pt x="14645" y="55317"/>
                </a:lnTo>
                <a:lnTo>
                  <a:pt x="14788" y="55400"/>
                </a:lnTo>
                <a:lnTo>
                  <a:pt x="14693" y="55460"/>
                </a:lnTo>
                <a:lnTo>
                  <a:pt x="14836" y="55543"/>
                </a:lnTo>
                <a:lnTo>
                  <a:pt x="14741" y="55591"/>
                </a:lnTo>
                <a:lnTo>
                  <a:pt x="14895" y="55686"/>
                </a:lnTo>
                <a:lnTo>
                  <a:pt x="14800" y="55733"/>
                </a:lnTo>
                <a:lnTo>
                  <a:pt x="14943" y="55817"/>
                </a:lnTo>
                <a:lnTo>
                  <a:pt x="14848" y="55876"/>
                </a:lnTo>
                <a:lnTo>
                  <a:pt x="14991" y="55960"/>
                </a:lnTo>
                <a:lnTo>
                  <a:pt x="14895" y="56019"/>
                </a:lnTo>
                <a:lnTo>
                  <a:pt x="15050" y="56103"/>
                </a:lnTo>
                <a:lnTo>
                  <a:pt x="14955" y="56150"/>
                </a:lnTo>
                <a:lnTo>
                  <a:pt x="15098" y="56234"/>
                </a:lnTo>
                <a:lnTo>
                  <a:pt x="15002" y="56293"/>
                </a:lnTo>
                <a:lnTo>
                  <a:pt x="15145" y="56376"/>
                </a:lnTo>
                <a:lnTo>
                  <a:pt x="15050" y="56436"/>
                </a:lnTo>
                <a:lnTo>
                  <a:pt x="15205" y="56519"/>
                </a:lnTo>
                <a:lnTo>
                  <a:pt x="15110" y="56579"/>
                </a:lnTo>
                <a:lnTo>
                  <a:pt x="15252" y="56662"/>
                </a:lnTo>
                <a:lnTo>
                  <a:pt x="15157" y="56710"/>
                </a:lnTo>
                <a:lnTo>
                  <a:pt x="15300" y="56793"/>
                </a:lnTo>
                <a:lnTo>
                  <a:pt x="15205" y="56853"/>
                </a:lnTo>
                <a:lnTo>
                  <a:pt x="15360" y="56936"/>
                </a:lnTo>
                <a:lnTo>
                  <a:pt x="15264" y="56996"/>
                </a:lnTo>
                <a:lnTo>
                  <a:pt x="15407" y="57079"/>
                </a:lnTo>
                <a:lnTo>
                  <a:pt x="15312" y="57138"/>
                </a:lnTo>
                <a:lnTo>
                  <a:pt x="15455" y="57222"/>
                </a:lnTo>
                <a:lnTo>
                  <a:pt x="15360" y="57269"/>
                </a:lnTo>
                <a:lnTo>
                  <a:pt x="15514" y="57353"/>
                </a:lnTo>
                <a:lnTo>
                  <a:pt x="15419" y="57412"/>
                </a:lnTo>
                <a:lnTo>
                  <a:pt x="15562" y="57496"/>
                </a:lnTo>
                <a:lnTo>
                  <a:pt x="15467" y="57555"/>
                </a:lnTo>
                <a:lnTo>
                  <a:pt x="26802" y="64104"/>
                </a:lnTo>
                <a:lnTo>
                  <a:pt x="38136" y="57555"/>
                </a:lnTo>
                <a:lnTo>
                  <a:pt x="38041" y="57496"/>
                </a:lnTo>
                <a:lnTo>
                  <a:pt x="38196" y="57412"/>
                </a:lnTo>
                <a:lnTo>
                  <a:pt x="38101" y="57353"/>
                </a:lnTo>
                <a:lnTo>
                  <a:pt x="38243" y="57269"/>
                </a:lnTo>
                <a:lnTo>
                  <a:pt x="38148" y="57222"/>
                </a:lnTo>
                <a:lnTo>
                  <a:pt x="38291" y="57138"/>
                </a:lnTo>
                <a:lnTo>
                  <a:pt x="38196" y="57079"/>
                </a:lnTo>
                <a:lnTo>
                  <a:pt x="38351" y="56996"/>
                </a:lnTo>
                <a:lnTo>
                  <a:pt x="38255" y="56936"/>
                </a:lnTo>
                <a:lnTo>
                  <a:pt x="38398" y="56853"/>
                </a:lnTo>
                <a:lnTo>
                  <a:pt x="38303" y="56793"/>
                </a:lnTo>
                <a:lnTo>
                  <a:pt x="38446" y="56710"/>
                </a:lnTo>
                <a:lnTo>
                  <a:pt x="38351" y="56662"/>
                </a:lnTo>
                <a:lnTo>
                  <a:pt x="38505" y="56579"/>
                </a:lnTo>
                <a:lnTo>
                  <a:pt x="38410" y="56519"/>
                </a:lnTo>
                <a:lnTo>
                  <a:pt x="38553" y="56436"/>
                </a:lnTo>
                <a:lnTo>
                  <a:pt x="38458" y="56376"/>
                </a:lnTo>
                <a:lnTo>
                  <a:pt x="38601" y="56293"/>
                </a:lnTo>
                <a:lnTo>
                  <a:pt x="38505" y="56245"/>
                </a:lnTo>
                <a:lnTo>
                  <a:pt x="38660" y="56150"/>
                </a:lnTo>
                <a:lnTo>
                  <a:pt x="38565" y="56103"/>
                </a:lnTo>
                <a:lnTo>
                  <a:pt x="38708" y="56019"/>
                </a:lnTo>
                <a:lnTo>
                  <a:pt x="38613" y="55960"/>
                </a:lnTo>
                <a:lnTo>
                  <a:pt x="38755" y="55876"/>
                </a:lnTo>
                <a:lnTo>
                  <a:pt x="38660" y="55817"/>
                </a:lnTo>
                <a:lnTo>
                  <a:pt x="38815" y="55733"/>
                </a:lnTo>
                <a:lnTo>
                  <a:pt x="38720" y="55686"/>
                </a:lnTo>
                <a:lnTo>
                  <a:pt x="38863" y="55591"/>
                </a:lnTo>
                <a:lnTo>
                  <a:pt x="38767" y="55543"/>
                </a:lnTo>
                <a:lnTo>
                  <a:pt x="38910" y="55460"/>
                </a:lnTo>
                <a:lnTo>
                  <a:pt x="38815" y="55400"/>
                </a:lnTo>
                <a:lnTo>
                  <a:pt x="38970" y="55317"/>
                </a:lnTo>
                <a:lnTo>
                  <a:pt x="38863" y="55257"/>
                </a:lnTo>
                <a:lnTo>
                  <a:pt x="39017" y="55174"/>
                </a:lnTo>
                <a:lnTo>
                  <a:pt x="38922" y="55126"/>
                </a:lnTo>
                <a:lnTo>
                  <a:pt x="39065" y="55031"/>
                </a:lnTo>
                <a:lnTo>
                  <a:pt x="38970" y="54983"/>
                </a:lnTo>
                <a:lnTo>
                  <a:pt x="39113" y="54900"/>
                </a:lnTo>
                <a:lnTo>
                  <a:pt x="39017" y="54841"/>
                </a:lnTo>
                <a:lnTo>
                  <a:pt x="39172" y="54757"/>
                </a:lnTo>
                <a:lnTo>
                  <a:pt x="39077" y="54698"/>
                </a:lnTo>
                <a:lnTo>
                  <a:pt x="39220" y="54614"/>
                </a:lnTo>
                <a:lnTo>
                  <a:pt x="39125" y="54567"/>
                </a:lnTo>
                <a:lnTo>
                  <a:pt x="39267" y="54471"/>
                </a:lnTo>
                <a:lnTo>
                  <a:pt x="39172" y="54424"/>
                </a:lnTo>
                <a:lnTo>
                  <a:pt x="39327" y="54340"/>
                </a:lnTo>
                <a:lnTo>
                  <a:pt x="39232" y="54281"/>
                </a:lnTo>
                <a:lnTo>
                  <a:pt x="39375" y="54198"/>
                </a:lnTo>
                <a:lnTo>
                  <a:pt x="39279" y="54138"/>
                </a:lnTo>
                <a:lnTo>
                  <a:pt x="39422" y="54055"/>
                </a:lnTo>
                <a:lnTo>
                  <a:pt x="39327" y="54007"/>
                </a:lnTo>
                <a:lnTo>
                  <a:pt x="39482" y="53924"/>
                </a:lnTo>
                <a:lnTo>
                  <a:pt x="39386" y="53864"/>
                </a:lnTo>
                <a:lnTo>
                  <a:pt x="39529" y="53781"/>
                </a:lnTo>
                <a:lnTo>
                  <a:pt x="39434" y="53721"/>
                </a:lnTo>
                <a:lnTo>
                  <a:pt x="39577" y="53638"/>
                </a:lnTo>
                <a:lnTo>
                  <a:pt x="39482" y="53578"/>
                </a:lnTo>
                <a:lnTo>
                  <a:pt x="39636" y="53495"/>
                </a:lnTo>
                <a:lnTo>
                  <a:pt x="39541" y="53447"/>
                </a:lnTo>
                <a:lnTo>
                  <a:pt x="39684" y="53364"/>
                </a:lnTo>
                <a:lnTo>
                  <a:pt x="39589" y="53305"/>
                </a:lnTo>
                <a:lnTo>
                  <a:pt x="39732" y="53221"/>
                </a:lnTo>
                <a:lnTo>
                  <a:pt x="39636" y="53162"/>
                </a:lnTo>
                <a:lnTo>
                  <a:pt x="39791" y="53078"/>
                </a:lnTo>
                <a:lnTo>
                  <a:pt x="39696" y="53019"/>
                </a:lnTo>
                <a:lnTo>
                  <a:pt x="39839" y="52936"/>
                </a:lnTo>
                <a:lnTo>
                  <a:pt x="39744" y="52888"/>
                </a:lnTo>
                <a:lnTo>
                  <a:pt x="39887" y="52805"/>
                </a:lnTo>
                <a:lnTo>
                  <a:pt x="39791" y="52745"/>
                </a:lnTo>
                <a:lnTo>
                  <a:pt x="39934" y="52662"/>
                </a:lnTo>
                <a:lnTo>
                  <a:pt x="39839" y="52602"/>
                </a:lnTo>
                <a:lnTo>
                  <a:pt x="39994" y="52519"/>
                </a:lnTo>
                <a:lnTo>
                  <a:pt x="39898" y="52459"/>
                </a:lnTo>
                <a:lnTo>
                  <a:pt x="40041" y="52376"/>
                </a:lnTo>
                <a:lnTo>
                  <a:pt x="39946" y="52328"/>
                </a:lnTo>
                <a:lnTo>
                  <a:pt x="40089" y="52245"/>
                </a:lnTo>
                <a:lnTo>
                  <a:pt x="39994" y="52185"/>
                </a:lnTo>
                <a:lnTo>
                  <a:pt x="40148" y="52102"/>
                </a:lnTo>
                <a:lnTo>
                  <a:pt x="40053" y="52043"/>
                </a:lnTo>
                <a:lnTo>
                  <a:pt x="40196" y="51959"/>
                </a:lnTo>
                <a:lnTo>
                  <a:pt x="40101" y="51912"/>
                </a:lnTo>
                <a:lnTo>
                  <a:pt x="40244" y="51816"/>
                </a:lnTo>
                <a:lnTo>
                  <a:pt x="40148" y="51769"/>
                </a:lnTo>
                <a:lnTo>
                  <a:pt x="40303" y="51685"/>
                </a:lnTo>
                <a:lnTo>
                  <a:pt x="40208" y="51626"/>
                </a:lnTo>
                <a:lnTo>
                  <a:pt x="40351" y="51542"/>
                </a:lnTo>
                <a:lnTo>
                  <a:pt x="40256" y="51483"/>
                </a:lnTo>
                <a:lnTo>
                  <a:pt x="40398" y="51400"/>
                </a:lnTo>
                <a:lnTo>
                  <a:pt x="40303" y="51352"/>
                </a:lnTo>
                <a:lnTo>
                  <a:pt x="40458" y="51257"/>
                </a:lnTo>
                <a:lnTo>
                  <a:pt x="40363" y="51209"/>
                </a:lnTo>
                <a:lnTo>
                  <a:pt x="40506" y="51126"/>
                </a:lnTo>
                <a:lnTo>
                  <a:pt x="40410" y="51066"/>
                </a:lnTo>
                <a:lnTo>
                  <a:pt x="40553" y="50983"/>
                </a:lnTo>
                <a:lnTo>
                  <a:pt x="40458" y="50923"/>
                </a:lnTo>
                <a:lnTo>
                  <a:pt x="40613" y="50840"/>
                </a:lnTo>
                <a:lnTo>
                  <a:pt x="40518" y="50792"/>
                </a:lnTo>
                <a:lnTo>
                  <a:pt x="40660" y="50697"/>
                </a:lnTo>
                <a:lnTo>
                  <a:pt x="40565" y="50650"/>
                </a:lnTo>
                <a:lnTo>
                  <a:pt x="40708" y="50566"/>
                </a:lnTo>
                <a:lnTo>
                  <a:pt x="40613" y="50507"/>
                </a:lnTo>
                <a:lnTo>
                  <a:pt x="40768" y="50423"/>
                </a:lnTo>
                <a:lnTo>
                  <a:pt x="40672" y="50364"/>
                </a:lnTo>
                <a:lnTo>
                  <a:pt x="40815" y="50280"/>
                </a:lnTo>
                <a:lnTo>
                  <a:pt x="40720" y="50233"/>
                </a:lnTo>
                <a:lnTo>
                  <a:pt x="40863" y="50138"/>
                </a:lnTo>
                <a:lnTo>
                  <a:pt x="40768" y="50090"/>
                </a:lnTo>
                <a:lnTo>
                  <a:pt x="40910" y="50007"/>
                </a:lnTo>
                <a:lnTo>
                  <a:pt x="40815" y="49947"/>
                </a:lnTo>
                <a:lnTo>
                  <a:pt x="40970" y="49864"/>
                </a:lnTo>
                <a:lnTo>
                  <a:pt x="40875" y="49804"/>
                </a:lnTo>
                <a:lnTo>
                  <a:pt x="41018" y="49721"/>
                </a:lnTo>
                <a:lnTo>
                  <a:pt x="40922" y="49673"/>
                </a:lnTo>
                <a:lnTo>
                  <a:pt x="41065" y="49590"/>
                </a:lnTo>
                <a:lnTo>
                  <a:pt x="40970" y="49530"/>
                </a:lnTo>
                <a:lnTo>
                  <a:pt x="41125" y="49447"/>
                </a:lnTo>
                <a:lnTo>
                  <a:pt x="41030" y="49387"/>
                </a:lnTo>
                <a:lnTo>
                  <a:pt x="41172" y="49304"/>
                </a:lnTo>
                <a:lnTo>
                  <a:pt x="41077" y="49245"/>
                </a:lnTo>
                <a:lnTo>
                  <a:pt x="41220" y="49161"/>
                </a:lnTo>
                <a:lnTo>
                  <a:pt x="41125" y="49114"/>
                </a:lnTo>
                <a:lnTo>
                  <a:pt x="41280" y="49030"/>
                </a:lnTo>
                <a:lnTo>
                  <a:pt x="41184" y="48971"/>
                </a:lnTo>
                <a:lnTo>
                  <a:pt x="41327" y="48887"/>
                </a:lnTo>
                <a:lnTo>
                  <a:pt x="41232" y="48828"/>
                </a:lnTo>
                <a:lnTo>
                  <a:pt x="41375" y="48745"/>
                </a:lnTo>
                <a:lnTo>
                  <a:pt x="41280" y="48685"/>
                </a:lnTo>
                <a:lnTo>
                  <a:pt x="41434" y="48602"/>
                </a:lnTo>
                <a:lnTo>
                  <a:pt x="41339" y="48554"/>
                </a:lnTo>
                <a:lnTo>
                  <a:pt x="41482" y="48471"/>
                </a:lnTo>
                <a:lnTo>
                  <a:pt x="41387" y="48411"/>
                </a:lnTo>
                <a:lnTo>
                  <a:pt x="41530" y="48328"/>
                </a:lnTo>
                <a:lnTo>
                  <a:pt x="41434" y="48268"/>
                </a:lnTo>
                <a:lnTo>
                  <a:pt x="41589" y="48185"/>
                </a:lnTo>
                <a:lnTo>
                  <a:pt x="41494" y="48125"/>
                </a:lnTo>
                <a:lnTo>
                  <a:pt x="41637" y="48042"/>
                </a:lnTo>
                <a:lnTo>
                  <a:pt x="41541" y="47994"/>
                </a:lnTo>
                <a:lnTo>
                  <a:pt x="41684" y="47911"/>
                </a:lnTo>
                <a:lnTo>
                  <a:pt x="41589" y="47852"/>
                </a:lnTo>
                <a:lnTo>
                  <a:pt x="41732" y="47768"/>
                </a:lnTo>
                <a:lnTo>
                  <a:pt x="41637" y="47709"/>
                </a:lnTo>
                <a:lnTo>
                  <a:pt x="41792" y="47625"/>
                </a:lnTo>
                <a:lnTo>
                  <a:pt x="41696" y="47578"/>
                </a:lnTo>
                <a:lnTo>
                  <a:pt x="41839" y="47482"/>
                </a:lnTo>
                <a:lnTo>
                  <a:pt x="41744" y="47435"/>
                </a:lnTo>
                <a:lnTo>
                  <a:pt x="41887" y="47351"/>
                </a:lnTo>
                <a:lnTo>
                  <a:pt x="41792" y="47292"/>
                </a:lnTo>
                <a:lnTo>
                  <a:pt x="41946" y="47209"/>
                </a:lnTo>
                <a:lnTo>
                  <a:pt x="41851" y="47149"/>
                </a:lnTo>
                <a:lnTo>
                  <a:pt x="41994" y="47066"/>
                </a:lnTo>
                <a:lnTo>
                  <a:pt x="41899" y="47018"/>
                </a:lnTo>
                <a:lnTo>
                  <a:pt x="42042" y="46923"/>
                </a:lnTo>
                <a:lnTo>
                  <a:pt x="41946" y="46875"/>
                </a:lnTo>
                <a:lnTo>
                  <a:pt x="42101" y="46792"/>
                </a:lnTo>
                <a:lnTo>
                  <a:pt x="42006" y="46732"/>
                </a:lnTo>
                <a:lnTo>
                  <a:pt x="42149" y="46649"/>
                </a:lnTo>
                <a:lnTo>
                  <a:pt x="42053" y="46589"/>
                </a:lnTo>
                <a:lnTo>
                  <a:pt x="42196" y="46506"/>
                </a:lnTo>
                <a:lnTo>
                  <a:pt x="42101" y="46459"/>
                </a:lnTo>
                <a:lnTo>
                  <a:pt x="42256" y="46363"/>
                </a:lnTo>
                <a:lnTo>
                  <a:pt x="42161" y="46316"/>
                </a:lnTo>
                <a:lnTo>
                  <a:pt x="42303" y="46232"/>
                </a:lnTo>
                <a:lnTo>
                  <a:pt x="42208" y="46173"/>
                </a:lnTo>
                <a:lnTo>
                  <a:pt x="42351" y="46089"/>
                </a:lnTo>
                <a:lnTo>
                  <a:pt x="42256" y="46030"/>
                </a:lnTo>
                <a:lnTo>
                  <a:pt x="42411" y="45947"/>
                </a:lnTo>
                <a:lnTo>
                  <a:pt x="42315" y="45899"/>
                </a:lnTo>
                <a:lnTo>
                  <a:pt x="42458" y="45804"/>
                </a:lnTo>
                <a:lnTo>
                  <a:pt x="42363" y="45756"/>
                </a:lnTo>
                <a:lnTo>
                  <a:pt x="42506" y="45673"/>
                </a:lnTo>
                <a:lnTo>
                  <a:pt x="42411" y="45613"/>
                </a:lnTo>
                <a:lnTo>
                  <a:pt x="42565" y="45530"/>
                </a:lnTo>
                <a:lnTo>
                  <a:pt x="42458" y="45470"/>
                </a:lnTo>
                <a:lnTo>
                  <a:pt x="42613" y="45387"/>
                </a:lnTo>
                <a:lnTo>
                  <a:pt x="42518" y="45339"/>
                </a:lnTo>
                <a:lnTo>
                  <a:pt x="42661" y="45256"/>
                </a:lnTo>
                <a:lnTo>
                  <a:pt x="42565" y="45196"/>
                </a:lnTo>
                <a:lnTo>
                  <a:pt x="42708" y="45113"/>
                </a:lnTo>
                <a:lnTo>
                  <a:pt x="42613" y="45054"/>
                </a:lnTo>
                <a:lnTo>
                  <a:pt x="42768" y="44970"/>
                </a:lnTo>
                <a:lnTo>
                  <a:pt x="42673" y="44911"/>
                </a:lnTo>
                <a:lnTo>
                  <a:pt x="42815" y="44827"/>
                </a:lnTo>
                <a:lnTo>
                  <a:pt x="42720" y="44780"/>
                </a:lnTo>
                <a:lnTo>
                  <a:pt x="42863" y="44696"/>
                </a:lnTo>
                <a:lnTo>
                  <a:pt x="42768" y="44637"/>
                </a:lnTo>
                <a:lnTo>
                  <a:pt x="42923" y="44554"/>
                </a:lnTo>
                <a:lnTo>
                  <a:pt x="42827" y="44494"/>
                </a:lnTo>
                <a:lnTo>
                  <a:pt x="42970" y="44411"/>
                </a:lnTo>
                <a:lnTo>
                  <a:pt x="42875" y="44351"/>
                </a:lnTo>
                <a:lnTo>
                  <a:pt x="43018" y="44268"/>
                </a:lnTo>
                <a:lnTo>
                  <a:pt x="42923" y="44220"/>
                </a:lnTo>
                <a:lnTo>
                  <a:pt x="43077" y="44137"/>
                </a:lnTo>
                <a:lnTo>
                  <a:pt x="42982" y="44077"/>
                </a:lnTo>
                <a:lnTo>
                  <a:pt x="43125" y="43994"/>
                </a:lnTo>
                <a:lnTo>
                  <a:pt x="43030" y="43934"/>
                </a:lnTo>
                <a:lnTo>
                  <a:pt x="43173" y="43851"/>
                </a:lnTo>
                <a:lnTo>
                  <a:pt x="43077" y="43792"/>
                </a:lnTo>
                <a:lnTo>
                  <a:pt x="43232" y="43708"/>
                </a:lnTo>
                <a:lnTo>
                  <a:pt x="43137" y="43661"/>
                </a:lnTo>
                <a:lnTo>
                  <a:pt x="43280" y="43577"/>
                </a:lnTo>
                <a:lnTo>
                  <a:pt x="43185" y="43518"/>
                </a:lnTo>
                <a:lnTo>
                  <a:pt x="43327" y="43434"/>
                </a:lnTo>
                <a:lnTo>
                  <a:pt x="43232" y="43375"/>
                </a:lnTo>
                <a:lnTo>
                  <a:pt x="43387" y="43291"/>
                </a:lnTo>
                <a:lnTo>
                  <a:pt x="43292" y="43244"/>
                </a:lnTo>
                <a:lnTo>
                  <a:pt x="43435" y="43149"/>
                </a:lnTo>
                <a:lnTo>
                  <a:pt x="43339" y="43101"/>
                </a:lnTo>
                <a:lnTo>
                  <a:pt x="43482" y="43018"/>
                </a:lnTo>
                <a:lnTo>
                  <a:pt x="43387" y="42958"/>
                </a:lnTo>
                <a:lnTo>
                  <a:pt x="43530" y="42875"/>
                </a:lnTo>
                <a:lnTo>
                  <a:pt x="43435" y="42815"/>
                </a:lnTo>
                <a:lnTo>
                  <a:pt x="43589" y="42732"/>
                </a:lnTo>
                <a:lnTo>
                  <a:pt x="43494" y="42684"/>
                </a:lnTo>
                <a:lnTo>
                  <a:pt x="43637" y="42589"/>
                </a:lnTo>
                <a:lnTo>
                  <a:pt x="43542" y="42541"/>
                </a:lnTo>
                <a:lnTo>
                  <a:pt x="43685" y="42458"/>
                </a:lnTo>
                <a:lnTo>
                  <a:pt x="43589" y="42398"/>
                </a:lnTo>
                <a:lnTo>
                  <a:pt x="43744" y="42315"/>
                </a:lnTo>
                <a:lnTo>
                  <a:pt x="43649" y="42256"/>
                </a:lnTo>
                <a:lnTo>
                  <a:pt x="43792" y="42172"/>
                </a:lnTo>
                <a:lnTo>
                  <a:pt x="43697" y="42125"/>
                </a:lnTo>
                <a:lnTo>
                  <a:pt x="43839" y="42029"/>
                </a:lnTo>
                <a:lnTo>
                  <a:pt x="43744" y="41982"/>
                </a:lnTo>
                <a:lnTo>
                  <a:pt x="43899" y="41898"/>
                </a:lnTo>
                <a:lnTo>
                  <a:pt x="43804" y="41839"/>
                </a:lnTo>
                <a:lnTo>
                  <a:pt x="43947" y="41756"/>
                </a:lnTo>
                <a:lnTo>
                  <a:pt x="43851" y="41696"/>
                </a:lnTo>
                <a:lnTo>
                  <a:pt x="43994" y="41613"/>
                </a:lnTo>
                <a:lnTo>
                  <a:pt x="43899" y="41565"/>
                </a:lnTo>
                <a:lnTo>
                  <a:pt x="44054" y="41482"/>
                </a:lnTo>
                <a:lnTo>
                  <a:pt x="43958" y="41422"/>
                </a:lnTo>
                <a:lnTo>
                  <a:pt x="44101" y="41339"/>
                </a:lnTo>
                <a:lnTo>
                  <a:pt x="44006" y="41279"/>
                </a:lnTo>
                <a:lnTo>
                  <a:pt x="44149" y="41196"/>
                </a:lnTo>
                <a:lnTo>
                  <a:pt x="44054" y="41136"/>
                </a:lnTo>
                <a:lnTo>
                  <a:pt x="44208" y="41053"/>
                </a:lnTo>
                <a:lnTo>
                  <a:pt x="44113" y="41005"/>
                </a:lnTo>
                <a:lnTo>
                  <a:pt x="44256" y="40922"/>
                </a:lnTo>
                <a:lnTo>
                  <a:pt x="44161" y="40863"/>
                </a:lnTo>
                <a:lnTo>
                  <a:pt x="44304" y="40779"/>
                </a:lnTo>
                <a:lnTo>
                  <a:pt x="44208" y="40720"/>
                </a:lnTo>
                <a:lnTo>
                  <a:pt x="44363" y="40636"/>
                </a:lnTo>
                <a:lnTo>
                  <a:pt x="44256" y="40577"/>
                </a:lnTo>
                <a:lnTo>
                  <a:pt x="44411" y="40494"/>
                </a:lnTo>
                <a:lnTo>
                  <a:pt x="44316" y="40446"/>
                </a:lnTo>
                <a:lnTo>
                  <a:pt x="44459" y="40363"/>
                </a:lnTo>
                <a:lnTo>
                  <a:pt x="44363" y="40303"/>
                </a:lnTo>
                <a:lnTo>
                  <a:pt x="44506" y="40220"/>
                </a:lnTo>
                <a:lnTo>
                  <a:pt x="44411" y="40160"/>
                </a:lnTo>
                <a:lnTo>
                  <a:pt x="44566" y="40077"/>
                </a:lnTo>
                <a:lnTo>
                  <a:pt x="44470" y="40017"/>
                </a:lnTo>
                <a:lnTo>
                  <a:pt x="44613" y="39934"/>
                </a:lnTo>
                <a:lnTo>
                  <a:pt x="44518" y="39886"/>
                </a:lnTo>
                <a:lnTo>
                  <a:pt x="44661" y="39803"/>
                </a:lnTo>
                <a:lnTo>
                  <a:pt x="44566" y="39743"/>
                </a:lnTo>
                <a:lnTo>
                  <a:pt x="44720" y="39660"/>
                </a:lnTo>
                <a:lnTo>
                  <a:pt x="44625" y="39601"/>
                </a:lnTo>
                <a:lnTo>
                  <a:pt x="44768" y="39517"/>
                </a:lnTo>
                <a:lnTo>
                  <a:pt x="44673" y="39470"/>
                </a:lnTo>
                <a:lnTo>
                  <a:pt x="44816" y="39374"/>
                </a:lnTo>
                <a:lnTo>
                  <a:pt x="44720" y="39327"/>
                </a:lnTo>
                <a:lnTo>
                  <a:pt x="44875" y="39243"/>
                </a:lnTo>
                <a:lnTo>
                  <a:pt x="44780" y="39184"/>
                </a:lnTo>
                <a:lnTo>
                  <a:pt x="44923" y="39100"/>
                </a:lnTo>
                <a:lnTo>
                  <a:pt x="44828" y="39041"/>
                </a:lnTo>
                <a:lnTo>
                  <a:pt x="44970" y="38958"/>
                </a:lnTo>
                <a:lnTo>
                  <a:pt x="44875" y="38910"/>
                </a:lnTo>
                <a:lnTo>
                  <a:pt x="45030" y="38815"/>
                </a:lnTo>
                <a:lnTo>
                  <a:pt x="44935" y="38767"/>
                </a:lnTo>
                <a:lnTo>
                  <a:pt x="45078" y="38684"/>
                </a:lnTo>
                <a:lnTo>
                  <a:pt x="44982" y="38624"/>
                </a:lnTo>
                <a:lnTo>
                  <a:pt x="45125" y="38541"/>
                </a:lnTo>
                <a:lnTo>
                  <a:pt x="45030" y="38481"/>
                </a:lnTo>
                <a:lnTo>
                  <a:pt x="45185" y="38398"/>
                </a:lnTo>
                <a:lnTo>
                  <a:pt x="45090" y="38350"/>
                </a:lnTo>
                <a:lnTo>
                  <a:pt x="45232" y="38255"/>
                </a:lnTo>
                <a:lnTo>
                  <a:pt x="45137" y="38208"/>
                </a:lnTo>
                <a:lnTo>
                  <a:pt x="45280" y="38124"/>
                </a:lnTo>
                <a:lnTo>
                  <a:pt x="45185" y="38065"/>
                </a:lnTo>
                <a:lnTo>
                  <a:pt x="45328" y="37981"/>
                </a:lnTo>
                <a:lnTo>
                  <a:pt x="45232" y="37922"/>
                </a:lnTo>
                <a:lnTo>
                  <a:pt x="45387" y="37838"/>
                </a:lnTo>
                <a:lnTo>
                  <a:pt x="45292" y="37791"/>
                </a:lnTo>
                <a:lnTo>
                  <a:pt x="45435" y="37707"/>
                </a:lnTo>
                <a:lnTo>
                  <a:pt x="45340" y="37648"/>
                </a:lnTo>
                <a:lnTo>
                  <a:pt x="45482" y="37565"/>
                </a:lnTo>
                <a:lnTo>
                  <a:pt x="45387" y="37505"/>
                </a:lnTo>
                <a:lnTo>
                  <a:pt x="45542" y="37422"/>
                </a:lnTo>
                <a:lnTo>
                  <a:pt x="45447" y="37362"/>
                </a:lnTo>
                <a:lnTo>
                  <a:pt x="45590" y="37279"/>
                </a:lnTo>
                <a:lnTo>
                  <a:pt x="45494" y="37231"/>
                </a:lnTo>
                <a:lnTo>
                  <a:pt x="45637" y="37148"/>
                </a:lnTo>
                <a:lnTo>
                  <a:pt x="45542" y="37088"/>
                </a:lnTo>
                <a:lnTo>
                  <a:pt x="45697" y="37005"/>
                </a:lnTo>
                <a:lnTo>
                  <a:pt x="45602" y="36945"/>
                </a:lnTo>
                <a:lnTo>
                  <a:pt x="45744" y="36862"/>
                </a:lnTo>
                <a:lnTo>
                  <a:pt x="45649" y="36803"/>
                </a:lnTo>
                <a:lnTo>
                  <a:pt x="45792" y="36719"/>
                </a:lnTo>
                <a:lnTo>
                  <a:pt x="45697" y="36672"/>
                </a:lnTo>
                <a:lnTo>
                  <a:pt x="45852" y="36588"/>
                </a:lnTo>
                <a:lnTo>
                  <a:pt x="45756" y="36529"/>
                </a:lnTo>
                <a:lnTo>
                  <a:pt x="45899" y="36445"/>
                </a:lnTo>
                <a:lnTo>
                  <a:pt x="45804" y="36386"/>
                </a:lnTo>
                <a:lnTo>
                  <a:pt x="45947" y="36303"/>
                </a:lnTo>
                <a:lnTo>
                  <a:pt x="45852" y="36243"/>
                </a:lnTo>
                <a:lnTo>
                  <a:pt x="46006" y="36160"/>
                </a:lnTo>
                <a:lnTo>
                  <a:pt x="45911" y="36112"/>
                </a:lnTo>
                <a:lnTo>
                  <a:pt x="46054" y="36029"/>
                </a:lnTo>
                <a:lnTo>
                  <a:pt x="45959" y="35969"/>
                </a:lnTo>
                <a:lnTo>
                  <a:pt x="46102" y="35886"/>
                </a:lnTo>
                <a:lnTo>
                  <a:pt x="46006" y="35826"/>
                </a:lnTo>
                <a:lnTo>
                  <a:pt x="46161" y="35743"/>
                </a:lnTo>
                <a:lnTo>
                  <a:pt x="46054" y="35683"/>
                </a:lnTo>
                <a:lnTo>
                  <a:pt x="46209" y="35600"/>
                </a:lnTo>
                <a:lnTo>
                  <a:pt x="46113" y="35552"/>
                </a:lnTo>
                <a:lnTo>
                  <a:pt x="46256" y="35469"/>
                </a:lnTo>
                <a:lnTo>
                  <a:pt x="46161" y="35410"/>
                </a:lnTo>
                <a:lnTo>
                  <a:pt x="46304" y="35326"/>
                </a:lnTo>
                <a:lnTo>
                  <a:pt x="46209" y="35267"/>
                </a:lnTo>
                <a:lnTo>
                  <a:pt x="46364" y="35183"/>
                </a:lnTo>
                <a:lnTo>
                  <a:pt x="46268" y="35136"/>
                </a:lnTo>
                <a:lnTo>
                  <a:pt x="46411" y="35040"/>
                </a:lnTo>
                <a:lnTo>
                  <a:pt x="46316" y="34993"/>
                </a:lnTo>
                <a:lnTo>
                  <a:pt x="46459" y="34909"/>
                </a:lnTo>
                <a:lnTo>
                  <a:pt x="46364" y="34850"/>
                </a:lnTo>
                <a:lnTo>
                  <a:pt x="46518" y="34767"/>
                </a:lnTo>
                <a:lnTo>
                  <a:pt x="46423" y="34707"/>
                </a:lnTo>
                <a:lnTo>
                  <a:pt x="46566" y="34624"/>
                </a:lnTo>
                <a:lnTo>
                  <a:pt x="46471" y="34576"/>
                </a:lnTo>
                <a:lnTo>
                  <a:pt x="46614" y="34481"/>
                </a:lnTo>
                <a:lnTo>
                  <a:pt x="46518" y="34433"/>
                </a:lnTo>
                <a:lnTo>
                  <a:pt x="46673" y="34350"/>
                </a:lnTo>
                <a:lnTo>
                  <a:pt x="46578" y="34290"/>
                </a:lnTo>
                <a:lnTo>
                  <a:pt x="46721" y="34207"/>
                </a:lnTo>
                <a:lnTo>
                  <a:pt x="46625" y="34147"/>
                </a:lnTo>
                <a:lnTo>
                  <a:pt x="46768" y="34064"/>
                </a:lnTo>
                <a:lnTo>
                  <a:pt x="46673" y="34017"/>
                </a:lnTo>
                <a:lnTo>
                  <a:pt x="46828" y="33921"/>
                </a:lnTo>
                <a:lnTo>
                  <a:pt x="46733" y="33874"/>
                </a:lnTo>
                <a:lnTo>
                  <a:pt x="46875" y="33790"/>
                </a:lnTo>
                <a:lnTo>
                  <a:pt x="46780" y="33731"/>
                </a:lnTo>
                <a:lnTo>
                  <a:pt x="46923" y="33647"/>
                </a:lnTo>
                <a:lnTo>
                  <a:pt x="46828" y="33588"/>
                </a:lnTo>
                <a:lnTo>
                  <a:pt x="46983" y="33505"/>
                </a:lnTo>
                <a:lnTo>
                  <a:pt x="46887" y="33457"/>
                </a:lnTo>
                <a:lnTo>
                  <a:pt x="47030" y="33374"/>
                </a:lnTo>
                <a:lnTo>
                  <a:pt x="46935" y="33314"/>
                </a:lnTo>
                <a:lnTo>
                  <a:pt x="47078" y="33231"/>
                </a:lnTo>
                <a:lnTo>
                  <a:pt x="46983" y="33171"/>
                </a:lnTo>
                <a:lnTo>
                  <a:pt x="47126" y="33088"/>
                </a:lnTo>
                <a:lnTo>
                  <a:pt x="47030" y="33028"/>
                </a:lnTo>
                <a:lnTo>
                  <a:pt x="47185" y="32945"/>
                </a:lnTo>
                <a:lnTo>
                  <a:pt x="47090" y="32897"/>
                </a:lnTo>
                <a:lnTo>
                  <a:pt x="47233" y="32814"/>
                </a:lnTo>
                <a:lnTo>
                  <a:pt x="47137" y="32754"/>
                </a:lnTo>
                <a:lnTo>
                  <a:pt x="47280" y="32671"/>
                </a:lnTo>
                <a:lnTo>
                  <a:pt x="47185" y="32612"/>
                </a:lnTo>
                <a:lnTo>
                  <a:pt x="47340" y="32528"/>
                </a:lnTo>
                <a:lnTo>
                  <a:pt x="47245" y="32469"/>
                </a:lnTo>
                <a:lnTo>
                  <a:pt x="47387" y="32385"/>
                </a:lnTo>
                <a:lnTo>
                  <a:pt x="47292" y="32338"/>
                </a:lnTo>
                <a:lnTo>
                  <a:pt x="47435" y="32254"/>
                </a:lnTo>
                <a:lnTo>
                  <a:pt x="47340" y="32195"/>
                </a:lnTo>
                <a:lnTo>
                  <a:pt x="47495" y="32112"/>
                </a:lnTo>
                <a:lnTo>
                  <a:pt x="47399" y="32052"/>
                </a:lnTo>
                <a:lnTo>
                  <a:pt x="47542" y="31969"/>
                </a:lnTo>
                <a:lnTo>
                  <a:pt x="47447" y="31909"/>
                </a:lnTo>
                <a:lnTo>
                  <a:pt x="47590" y="31826"/>
                </a:lnTo>
                <a:lnTo>
                  <a:pt x="47495" y="31778"/>
                </a:lnTo>
                <a:lnTo>
                  <a:pt x="47649" y="31695"/>
                </a:lnTo>
                <a:lnTo>
                  <a:pt x="47554" y="31635"/>
                </a:lnTo>
                <a:lnTo>
                  <a:pt x="47697" y="31552"/>
                </a:lnTo>
                <a:lnTo>
                  <a:pt x="47602" y="31492"/>
                </a:lnTo>
                <a:lnTo>
                  <a:pt x="47745" y="31409"/>
                </a:lnTo>
                <a:lnTo>
                  <a:pt x="47649" y="31350"/>
                </a:lnTo>
                <a:lnTo>
                  <a:pt x="47804" y="31266"/>
                </a:lnTo>
                <a:lnTo>
                  <a:pt x="47709" y="31219"/>
                </a:lnTo>
                <a:lnTo>
                  <a:pt x="47852" y="31135"/>
                </a:lnTo>
                <a:lnTo>
                  <a:pt x="47757" y="31076"/>
                </a:lnTo>
                <a:lnTo>
                  <a:pt x="47899" y="30992"/>
                </a:lnTo>
                <a:lnTo>
                  <a:pt x="47804" y="30933"/>
                </a:lnTo>
                <a:lnTo>
                  <a:pt x="47959" y="30849"/>
                </a:lnTo>
                <a:lnTo>
                  <a:pt x="47864" y="30802"/>
                </a:lnTo>
                <a:lnTo>
                  <a:pt x="48007" y="30707"/>
                </a:lnTo>
                <a:lnTo>
                  <a:pt x="47911" y="30659"/>
                </a:lnTo>
                <a:lnTo>
                  <a:pt x="48054" y="30576"/>
                </a:lnTo>
                <a:lnTo>
                  <a:pt x="47959" y="30516"/>
                </a:lnTo>
                <a:lnTo>
                  <a:pt x="48102" y="30433"/>
                </a:lnTo>
                <a:lnTo>
                  <a:pt x="48007" y="30373"/>
                </a:lnTo>
                <a:lnTo>
                  <a:pt x="48161" y="30290"/>
                </a:lnTo>
                <a:lnTo>
                  <a:pt x="48066" y="30242"/>
                </a:lnTo>
                <a:lnTo>
                  <a:pt x="48209" y="30147"/>
                </a:lnTo>
                <a:lnTo>
                  <a:pt x="48114" y="30099"/>
                </a:lnTo>
                <a:lnTo>
                  <a:pt x="48257" y="30016"/>
                </a:lnTo>
                <a:lnTo>
                  <a:pt x="48161" y="29956"/>
                </a:lnTo>
                <a:lnTo>
                  <a:pt x="48316" y="29873"/>
                </a:lnTo>
                <a:lnTo>
                  <a:pt x="48221" y="29814"/>
                </a:lnTo>
                <a:lnTo>
                  <a:pt x="48364" y="29730"/>
                </a:lnTo>
                <a:lnTo>
                  <a:pt x="48269" y="29683"/>
                </a:lnTo>
                <a:lnTo>
                  <a:pt x="48411" y="29587"/>
                </a:lnTo>
                <a:lnTo>
                  <a:pt x="48316" y="29540"/>
                </a:lnTo>
                <a:lnTo>
                  <a:pt x="48471" y="29456"/>
                </a:lnTo>
                <a:lnTo>
                  <a:pt x="48376" y="29397"/>
                </a:lnTo>
                <a:lnTo>
                  <a:pt x="48519" y="29314"/>
                </a:lnTo>
                <a:lnTo>
                  <a:pt x="48423" y="29254"/>
                </a:lnTo>
                <a:lnTo>
                  <a:pt x="48566" y="29171"/>
                </a:lnTo>
                <a:lnTo>
                  <a:pt x="48471" y="29123"/>
                </a:lnTo>
                <a:lnTo>
                  <a:pt x="48626" y="29040"/>
                </a:lnTo>
                <a:lnTo>
                  <a:pt x="48530" y="28980"/>
                </a:lnTo>
                <a:lnTo>
                  <a:pt x="48673" y="28897"/>
                </a:lnTo>
                <a:lnTo>
                  <a:pt x="48578" y="28837"/>
                </a:lnTo>
                <a:lnTo>
                  <a:pt x="48721" y="28754"/>
                </a:lnTo>
                <a:lnTo>
                  <a:pt x="48626" y="28694"/>
                </a:lnTo>
                <a:lnTo>
                  <a:pt x="48780" y="28611"/>
                </a:lnTo>
                <a:lnTo>
                  <a:pt x="48685" y="28563"/>
                </a:lnTo>
                <a:lnTo>
                  <a:pt x="48828" y="28480"/>
                </a:lnTo>
                <a:lnTo>
                  <a:pt x="48733" y="28421"/>
                </a:lnTo>
                <a:lnTo>
                  <a:pt x="48876" y="28337"/>
                </a:lnTo>
                <a:lnTo>
                  <a:pt x="48780" y="28278"/>
                </a:lnTo>
                <a:lnTo>
                  <a:pt x="48923" y="28194"/>
                </a:lnTo>
                <a:lnTo>
                  <a:pt x="48828" y="28135"/>
                </a:lnTo>
                <a:lnTo>
                  <a:pt x="48983" y="28051"/>
                </a:lnTo>
                <a:lnTo>
                  <a:pt x="48888" y="28004"/>
                </a:lnTo>
                <a:lnTo>
                  <a:pt x="49031" y="27921"/>
                </a:lnTo>
                <a:lnTo>
                  <a:pt x="48935" y="27861"/>
                </a:lnTo>
                <a:lnTo>
                  <a:pt x="49078" y="27778"/>
                </a:lnTo>
                <a:lnTo>
                  <a:pt x="48983" y="27718"/>
                </a:lnTo>
                <a:lnTo>
                  <a:pt x="49138" y="27635"/>
                </a:lnTo>
                <a:lnTo>
                  <a:pt x="49042" y="27575"/>
                </a:lnTo>
                <a:lnTo>
                  <a:pt x="49185" y="27492"/>
                </a:lnTo>
                <a:lnTo>
                  <a:pt x="49090" y="27444"/>
                </a:lnTo>
                <a:lnTo>
                  <a:pt x="49233" y="27349"/>
                </a:lnTo>
                <a:lnTo>
                  <a:pt x="49138" y="27301"/>
                </a:lnTo>
                <a:lnTo>
                  <a:pt x="49292" y="27218"/>
                </a:lnTo>
                <a:lnTo>
                  <a:pt x="49197" y="27159"/>
                </a:lnTo>
                <a:lnTo>
                  <a:pt x="49340" y="27075"/>
                </a:lnTo>
                <a:lnTo>
                  <a:pt x="49245" y="27028"/>
                </a:lnTo>
                <a:lnTo>
                  <a:pt x="49388" y="26932"/>
                </a:lnTo>
                <a:lnTo>
                  <a:pt x="49292" y="26885"/>
                </a:lnTo>
                <a:lnTo>
                  <a:pt x="49447" y="26801"/>
                </a:lnTo>
                <a:lnTo>
                  <a:pt x="49352" y="26742"/>
                </a:lnTo>
                <a:lnTo>
                  <a:pt x="49495" y="26658"/>
                </a:lnTo>
                <a:lnTo>
                  <a:pt x="49400" y="26599"/>
                </a:lnTo>
                <a:lnTo>
                  <a:pt x="49542" y="26516"/>
                </a:lnTo>
                <a:lnTo>
                  <a:pt x="49447" y="26456"/>
                </a:lnTo>
                <a:lnTo>
                  <a:pt x="49602" y="26373"/>
                </a:lnTo>
                <a:lnTo>
                  <a:pt x="49507" y="26325"/>
                </a:lnTo>
                <a:lnTo>
                  <a:pt x="49650" y="26242"/>
                </a:lnTo>
                <a:lnTo>
                  <a:pt x="49554" y="26182"/>
                </a:lnTo>
                <a:lnTo>
                  <a:pt x="49697" y="26099"/>
                </a:lnTo>
                <a:lnTo>
                  <a:pt x="49602" y="26039"/>
                </a:lnTo>
                <a:lnTo>
                  <a:pt x="49757" y="25956"/>
                </a:lnTo>
                <a:lnTo>
                  <a:pt x="49662" y="25908"/>
                </a:lnTo>
                <a:lnTo>
                  <a:pt x="49804" y="25813"/>
                </a:lnTo>
                <a:lnTo>
                  <a:pt x="49709" y="25766"/>
                </a:lnTo>
                <a:lnTo>
                  <a:pt x="49852" y="25682"/>
                </a:lnTo>
                <a:lnTo>
                  <a:pt x="49757" y="25623"/>
                </a:lnTo>
                <a:lnTo>
                  <a:pt x="49900" y="25539"/>
                </a:lnTo>
                <a:lnTo>
                  <a:pt x="49804" y="25480"/>
                </a:lnTo>
                <a:lnTo>
                  <a:pt x="49959" y="25396"/>
                </a:lnTo>
                <a:lnTo>
                  <a:pt x="49864" y="25349"/>
                </a:lnTo>
                <a:lnTo>
                  <a:pt x="50007" y="25254"/>
                </a:lnTo>
                <a:lnTo>
                  <a:pt x="49912" y="25206"/>
                </a:lnTo>
                <a:lnTo>
                  <a:pt x="50054" y="25123"/>
                </a:lnTo>
                <a:lnTo>
                  <a:pt x="49959" y="25063"/>
                </a:lnTo>
                <a:lnTo>
                  <a:pt x="50114" y="24980"/>
                </a:lnTo>
                <a:lnTo>
                  <a:pt x="50019" y="24920"/>
                </a:lnTo>
                <a:lnTo>
                  <a:pt x="50162" y="24837"/>
                </a:lnTo>
                <a:lnTo>
                  <a:pt x="50066" y="24789"/>
                </a:lnTo>
                <a:lnTo>
                  <a:pt x="50209" y="24706"/>
                </a:lnTo>
                <a:lnTo>
                  <a:pt x="50114" y="24646"/>
                </a:lnTo>
                <a:lnTo>
                  <a:pt x="50269" y="24563"/>
                </a:lnTo>
                <a:lnTo>
                  <a:pt x="50174" y="24503"/>
                </a:lnTo>
                <a:lnTo>
                  <a:pt x="50316" y="24420"/>
                </a:lnTo>
                <a:lnTo>
                  <a:pt x="50221" y="24361"/>
                </a:lnTo>
                <a:lnTo>
                  <a:pt x="50364" y="24277"/>
                </a:lnTo>
                <a:lnTo>
                  <a:pt x="50269" y="24230"/>
                </a:lnTo>
                <a:lnTo>
                  <a:pt x="50424" y="24146"/>
                </a:lnTo>
                <a:lnTo>
                  <a:pt x="50328" y="24087"/>
                </a:lnTo>
                <a:lnTo>
                  <a:pt x="50471" y="24003"/>
                </a:lnTo>
                <a:lnTo>
                  <a:pt x="50376" y="23944"/>
                </a:lnTo>
                <a:lnTo>
                  <a:pt x="50519" y="23861"/>
                </a:lnTo>
                <a:lnTo>
                  <a:pt x="50424" y="23801"/>
                </a:lnTo>
                <a:lnTo>
                  <a:pt x="50578" y="23718"/>
                </a:lnTo>
                <a:lnTo>
                  <a:pt x="50483" y="23670"/>
                </a:lnTo>
                <a:lnTo>
                  <a:pt x="50626" y="23587"/>
                </a:lnTo>
                <a:lnTo>
                  <a:pt x="50531" y="23527"/>
                </a:lnTo>
                <a:lnTo>
                  <a:pt x="50674" y="23444"/>
                </a:lnTo>
                <a:lnTo>
                  <a:pt x="50578" y="23384"/>
                </a:lnTo>
                <a:lnTo>
                  <a:pt x="50721" y="23301"/>
                </a:lnTo>
                <a:lnTo>
                  <a:pt x="50626" y="23241"/>
                </a:lnTo>
                <a:lnTo>
                  <a:pt x="50781" y="23158"/>
                </a:lnTo>
                <a:lnTo>
                  <a:pt x="50685" y="23110"/>
                </a:lnTo>
                <a:lnTo>
                  <a:pt x="50828" y="23027"/>
                </a:lnTo>
                <a:lnTo>
                  <a:pt x="50733" y="22968"/>
                </a:lnTo>
                <a:lnTo>
                  <a:pt x="50876" y="22884"/>
                </a:lnTo>
                <a:lnTo>
                  <a:pt x="50781" y="22825"/>
                </a:lnTo>
                <a:lnTo>
                  <a:pt x="50936" y="22741"/>
                </a:lnTo>
                <a:lnTo>
                  <a:pt x="50840" y="22694"/>
                </a:lnTo>
                <a:lnTo>
                  <a:pt x="50983" y="22598"/>
                </a:lnTo>
                <a:lnTo>
                  <a:pt x="50888" y="22551"/>
                </a:lnTo>
                <a:lnTo>
                  <a:pt x="51031" y="22467"/>
                </a:lnTo>
                <a:lnTo>
                  <a:pt x="50936" y="22408"/>
                </a:lnTo>
                <a:lnTo>
                  <a:pt x="51090" y="22325"/>
                </a:lnTo>
                <a:lnTo>
                  <a:pt x="50995" y="22265"/>
                </a:lnTo>
                <a:lnTo>
                  <a:pt x="51138" y="22182"/>
                </a:lnTo>
                <a:lnTo>
                  <a:pt x="51043" y="22134"/>
                </a:lnTo>
                <a:lnTo>
                  <a:pt x="51186" y="22039"/>
                </a:lnTo>
                <a:lnTo>
                  <a:pt x="51090" y="21991"/>
                </a:lnTo>
                <a:lnTo>
                  <a:pt x="51245" y="21908"/>
                </a:lnTo>
                <a:lnTo>
                  <a:pt x="51150" y="21848"/>
                </a:lnTo>
                <a:lnTo>
                  <a:pt x="51293" y="21765"/>
                </a:lnTo>
                <a:lnTo>
                  <a:pt x="51197" y="21705"/>
                </a:lnTo>
                <a:lnTo>
                  <a:pt x="51340" y="21622"/>
                </a:lnTo>
                <a:lnTo>
                  <a:pt x="51245" y="21563"/>
                </a:lnTo>
                <a:lnTo>
                  <a:pt x="51400" y="21479"/>
                </a:lnTo>
                <a:lnTo>
                  <a:pt x="51305" y="21432"/>
                </a:lnTo>
                <a:lnTo>
                  <a:pt x="51447" y="21348"/>
                </a:lnTo>
                <a:lnTo>
                  <a:pt x="51352" y="21289"/>
                </a:lnTo>
                <a:lnTo>
                  <a:pt x="51495" y="21205"/>
                </a:lnTo>
                <a:lnTo>
                  <a:pt x="51400" y="21146"/>
                </a:lnTo>
                <a:lnTo>
                  <a:pt x="51555" y="21063"/>
                </a:lnTo>
                <a:lnTo>
                  <a:pt x="51459" y="21015"/>
                </a:lnTo>
                <a:lnTo>
                  <a:pt x="51602" y="20920"/>
                </a:lnTo>
                <a:lnTo>
                  <a:pt x="51507" y="20872"/>
                </a:lnTo>
                <a:lnTo>
                  <a:pt x="51650" y="20789"/>
                </a:lnTo>
                <a:lnTo>
                  <a:pt x="51555" y="20729"/>
                </a:lnTo>
                <a:lnTo>
                  <a:pt x="51698" y="20646"/>
                </a:lnTo>
                <a:lnTo>
                  <a:pt x="51602" y="20586"/>
                </a:lnTo>
                <a:lnTo>
                  <a:pt x="51757" y="20503"/>
                </a:lnTo>
                <a:lnTo>
                  <a:pt x="51662" y="20455"/>
                </a:lnTo>
                <a:lnTo>
                  <a:pt x="51805" y="20372"/>
                </a:lnTo>
                <a:lnTo>
                  <a:pt x="51709" y="20312"/>
                </a:lnTo>
                <a:lnTo>
                  <a:pt x="51852" y="20229"/>
                </a:lnTo>
                <a:lnTo>
                  <a:pt x="51757" y="20170"/>
                </a:lnTo>
                <a:lnTo>
                  <a:pt x="51912" y="20086"/>
                </a:lnTo>
                <a:lnTo>
                  <a:pt x="51817" y="20027"/>
                </a:lnTo>
                <a:lnTo>
                  <a:pt x="51959" y="19943"/>
                </a:lnTo>
                <a:lnTo>
                  <a:pt x="51864" y="19896"/>
                </a:lnTo>
                <a:lnTo>
                  <a:pt x="52007" y="19812"/>
                </a:lnTo>
                <a:lnTo>
                  <a:pt x="51912" y="19753"/>
                </a:lnTo>
                <a:lnTo>
                  <a:pt x="52067" y="19670"/>
                </a:lnTo>
                <a:lnTo>
                  <a:pt x="51971" y="19610"/>
                </a:lnTo>
                <a:lnTo>
                  <a:pt x="52114" y="19527"/>
                </a:lnTo>
                <a:lnTo>
                  <a:pt x="52019" y="19467"/>
                </a:lnTo>
                <a:lnTo>
                  <a:pt x="52162" y="19384"/>
                </a:lnTo>
                <a:lnTo>
                  <a:pt x="52067" y="19336"/>
                </a:lnTo>
                <a:lnTo>
                  <a:pt x="52221" y="19253"/>
                </a:lnTo>
                <a:lnTo>
                  <a:pt x="52126" y="19193"/>
                </a:lnTo>
                <a:lnTo>
                  <a:pt x="52269" y="19110"/>
                </a:lnTo>
                <a:lnTo>
                  <a:pt x="52174" y="19050"/>
                </a:lnTo>
                <a:lnTo>
                  <a:pt x="52317" y="18967"/>
                </a:lnTo>
                <a:lnTo>
                  <a:pt x="52221" y="18919"/>
                </a:lnTo>
                <a:lnTo>
                  <a:pt x="52376" y="18824"/>
                </a:lnTo>
                <a:lnTo>
                  <a:pt x="52281" y="18777"/>
                </a:lnTo>
                <a:lnTo>
                  <a:pt x="52424" y="18693"/>
                </a:lnTo>
                <a:lnTo>
                  <a:pt x="52329" y="18634"/>
                </a:lnTo>
                <a:lnTo>
                  <a:pt x="52471" y="18550"/>
                </a:lnTo>
                <a:lnTo>
                  <a:pt x="52376" y="18491"/>
                </a:lnTo>
                <a:lnTo>
                  <a:pt x="52519" y="18407"/>
                </a:lnTo>
                <a:lnTo>
                  <a:pt x="52424" y="18360"/>
                </a:lnTo>
                <a:lnTo>
                  <a:pt x="52579" y="18265"/>
                </a:lnTo>
                <a:lnTo>
                  <a:pt x="52483" y="18217"/>
                </a:lnTo>
                <a:lnTo>
                  <a:pt x="52626" y="18134"/>
                </a:lnTo>
                <a:lnTo>
                  <a:pt x="52531" y="18074"/>
                </a:lnTo>
                <a:lnTo>
                  <a:pt x="52674" y="17991"/>
                </a:lnTo>
                <a:lnTo>
                  <a:pt x="52579" y="17931"/>
                </a:lnTo>
                <a:lnTo>
                  <a:pt x="52733" y="17848"/>
                </a:lnTo>
                <a:lnTo>
                  <a:pt x="52638" y="17800"/>
                </a:lnTo>
                <a:lnTo>
                  <a:pt x="52781" y="17705"/>
                </a:lnTo>
                <a:lnTo>
                  <a:pt x="52686" y="17657"/>
                </a:lnTo>
                <a:lnTo>
                  <a:pt x="52829" y="17574"/>
                </a:lnTo>
                <a:lnTo>
                  <a:pt x="52733" y="17514"/>
                </a:lnTo>
                <a:lnTo>
                  <a:pt x="52888" y="17431"/>
                </a:lnTo>
                <a:lnTo>
                  <a:pt x="52793" y="17372"/>
                </a:lnTo>
                <a:lnTo>
                  <a:pt x="52936" y="17288"/>
                </a:lnTo>
                <a:lnTo>
                  <a:pt x="52841" y="17241"/>
                </a:lnTo>
                <a:lnTo>
                  <a:pt x="52983" y="17145"/>
                </a:lnTo>
                <a:lnTo>
                  <a:pt x="52888" y="17098"/>
                </a:lnTo>
                <a:lnTo>
                  <a:pt x="53043" y="17014"/>
                </a:lnTo>
                <a:lnTo>
                  <a:pt x="52948" y="16955"/>
                </a:lnTo>
                <a:lnTo>
                  <a:pt x="53091" y="16872"/>
                </a:lnTo>
                <a:lnTo>
                  <a:pt x="52995" y="16812"/>
                </a:lnTo>
                <a:lnTo>
                  <a:pt x="53138" y="16729"/>
                </a:lnTo>
                <a:lnTo>
                  <a:pt x="53043" y="16681"/>
                </a:lnTo>
                <a:lnTo>
                  <a:pt x="53198" y="16598"/>
                </a:lnTo>
                <a:lnTo>
                  <a:pt x="53102" y="16538"/>
                </a:lnTo>
                <a:lnTo>
                  <a:pt x="53245" y="16455"/>
                </a:lnTo>
                <a:lnTo>
                  <a:pt x="53150" y="16395"/>
                </a:lnTo>
                <a:lnTo>
                  <a:pt x="53293" y="16312"/>
                </a:lnTo>
                <a:lnTo>
                  <a:pt x="53198" y="16252"/>
                </a:lnTo>
                <a:lnTo>
                  <a:pt x="53352" y="16169"/>
                </a:lnTo>
                <a:lnTo>
                  <a:pt x="53245" y="16121"/>
                </a:lnTo>
                <a:lnTo>
                  <a:pt x="53400" y="16038"/>
                </a:lnTo>
                <a:lnTo>
                  <a:pt x="53305" y="15979"/>
                </a:lnTo>
                <a:lnTo>
                  <a:pt x="53448" y="15895"/>
                </a:lnTo>
                <a:lnTo>
                  <a:pt x="53352" y="15836"/>
                </a:lnTo>
                <a:lnTo>
                  <a:pt x="53495" y="15752"/>
                </a:lnTo>
                <a:lnTo>
                  <a:pt x="53400" y="15693"/>
                </a:lnTo>
                <a:lnTo>
                  <a:pt x="53555" y="15609"/>
                </a:lnTo>
                <a:lnTo>
                  <a:pt x="53460" y="15562"/>
                </a:lnTo>
                <a:lnTo>
                  <a:pt x="53603" y="15479"/>
                </a:lnTo>
                <a:lnTo>
                  <a:pt x="26897" y="60"/>
                </a:lnTo>
                <a:lnTo>
                  <a:pt x="26802" y="0"/>
                </a:lnTo>
                <a:close/>
              </a:path>
            </a:pathLst>
          </a:custGeom>
          <a:gradFill>
            <a:gsLst>
              <a:gs pos="0">
                <a:srgbClr val="9659F4">
                  <a:alpha val="21568"/>
                </a:srgbClr>
              </a:gs>
              <a:gs pos="100000">
                <a:srgbClr val="FFFFFF">
                  <a:alpha val="37254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4" name="Google Shape;1315;p23">
            <a:extLst>
              <a:ext uri="{FF2B5EF4-FFF2-40B4-BE49-F238E27FC236}">
                <a16:creationId xmlns:a16="http://schemas.microsoft.com/office/drawing/2014/main" id="{A28112A7-6E36-D3F3-F485-AD3D831018A9}"/>
              </a:ext>
            </a:extLst>
          </p:cNvPr>
          <p:cNvCxnSpPr/>
          <p:nvPr/>
        </p:nvCxnSpPr>
        <p:spPr>
          <a:xfrm rot="10800000">
            <a:off x="7584625" y="4231431"/>
            <a:ext cx="0" cy="7671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5" name="Google Shape;1316;p23">
            <a:extLst>
              <a:ext uri="{FF2B5EF4-FFF2-40B4-BE49-F238E27FC236}">
                <a16:creationId xmlns:a16="http://schemas.microsoft.com/office/drawing/2014/main" id="{31C5CFAE-7D03-4357-B140-CDF750996BF0}"/>
              </a:ext>
            </a:extLst>
          </p:cNvPr>
          <p:cNvCxnSpPr>
            <a:cxnSpLocks/>
          </p:cNvCxnSpPr>
          <p:nvPr/>
        </p:nvCxnSpPr>
        <p:spPr>
          <a:xfrm rot="10800000">
            <a:off x="1568763" y="4231431"/>
            <a:ext cx="0" cy="7671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6" name="Google Shape;1317;p23">
            <a:extLst>
              <a:ext uri="{FF2B5EF4-FFF2-40B4-BE49-F238E27FC236}">
                <a16:creationId xmlns:a16="http://schemas.microsoft.com/office/drawing/2014/main" id="{066D815A-CC88-0CFB-F078-23CC7295BC0F}"/>
              </a:ext>
            </a:extLst>
          </p:cNvPr>
          <p:cNvCxnSpPr/>
          <p:nvPr/>
        </p:nvCxnSpPr>
        <p:spPr>
          <a:xfrm>
            <a:off x="4571950" y="4287866"/>
            <a:ext cx="0" cy="7107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7" name="Google Shape;1318;p23">
            <a:extLst>
              <a:ext uri="{FF2B5EF4-FFF2-40B4-BE49-F238E27FC236}">
                <a16:creationId xmlns:a16="http://schemas.microsoft.com/office/drawing/2014/main" id="{0492CDA1-EEA1-397C-7D99-DCAF434B7975}"/>
              </a:ext>
            </a:extLst>
          </p:cNvPr>
          <p:cNvCxnSpPr/>
          <p:nvPr/>
        </p:nvCxnSpPr>
        <p:spPr>
          <a:xfrm rot="10800000">
            <a:off x="7584625" y="2610488"/>
            <a:ext cx="0" cy="4824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8" name="Google Shape;1319;p23">
            <a:extLst>
              <a:ext uri="{FF2B5EF4-FFF2-40B4-BE49-F238E27FC236}">
                <a16:creationId xmlns:a16="http://schemas.microsoft.com/office/drawing/2014/main" id="{01946FD3-BD43-016E-0FD0-8906CF391857}"/>
              </a:ext>
            </a:extLst>
          </p:cNvPr>
          <p:cNvSpPr/>
          <p:nvPr/>
        </p:nvSpPr>
        <p:spPr>
          <a:xfrm>
            <a:off x="6562675" y="3091391"/>
            <a:ext cx="2043900" cy="1140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20;p23">
            <a:extLst>
              <a:ext uri="{FF2B5EF4-FFF2-40B4-BE49-F238E27FC236}">
                <a16:creationId xmlns:a16="http://schemas.microsoft.com/office/drawing/2014/main" id="{3B9FC4E4-1CEB-CD1A-3430-E8443D9C184C}"/>
              </a:ext>
            </a:extLst>
          </p:cNvPr>
          <p:cNvSpPr/>
          <p:nvPr/>
        </p:nvSpPr>
        <p:spPr>
          <a:xfrm>
            <a:off x="6562675" y="3091391"/>
            <a:ext cx="2043900" cy="11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21;p23">
            <a:extLst>
              <a:ext uri="{FF2B5EF4-FFF2-40B4-BE49-F238E27FC236}">
                <a16:creationId xmlns:a16="http://schemas.microsoft.com/office/drawing/2014/main" id="{99855EA3-0B38-4DF3-6595-AACA8E4F1B4D}"/>
              </a:ext>
            </a:extLst>
          </p:cNvPr>
          <p:cNvSpPr/>
          <p:nvPr/>
        </p:nvSpPr>
        <p:spPr>
          <a:xfrm>
            <a:off x="6562675" y="1468991"/>
            <a:ext cx="2043900" cy="1140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22;p23">
            <a:extLst>
              <a:ext uri="{FF2B5EF4-FFF2-40B4-BE49-F238E27FC236}">
                <a16:creationId xmlns:a16="http://schemas.microsoft.com/office/drawing/2014/main" id="{3A828AC2-E0FF-0F30-BE5E-450B9CA51385}"/>
              </a:ext>
            </a:extLst>
          </p:cNvPr>
          <p:cNvSpPr/>
          <p:nvPr/>
        </p:nvSpPr>
        <p:spPr>
          <a:xfrm>
            <a:off x="6562675" y="1468991"/>
            <a:ext cx="2043900" cy="11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2" name="Google Shape;1323;p23">
            <a:extLst>
              <a:ext uri="{FF2B5EF4-FFF2-40B4-BE49-F238E27FC236}">
                <a16:creationId xmlns:a16="http://schemas.microsoft.com/office/drawing/2014/main" id="{DAB23124-C718-2744-BBB5-05DA3379F5CC}"/>
              </a:ext>
            </a:extLst>
          </p:cNvPr>
          <p:cNvCxnSpPr/>
          <p:nvPr/>
        </p:nvCxnSpPr>
        <p:spPr>
          <a:xfrm rot="10800000">
            <a:off x="1563033" y="2609000"/>
            <a:ext cx="0" cy="4824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24;p23">
            <a:extLst>
              <a:ext uri="{FF2B5EF4-FFF2-40B4-BE49-F238E27FC236}">
                <a16:creationId xmlns:a16="http://schemas.microsoft.com/office/drawing/2014/main" id="{B7161EDE-6CD9-DC7B-5B72-B6DD3E666980}"/>
              </a:ext>
            </a:extLst>
          </p:cNvPr>
          <p:cNvSpPr/>
          <p:nvPr/>
        </p:nvSpPr>
        <p:spPr>
          <a:xfrm>
            <a:off x="540025" y="3091391"/>
            <a:ext cx="2043900" cy="1140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25;p23">
            <a:extLst>
              <a:ext uri="{FF2B5EF4-FFF2-40B4-BE49-F238E27FC236}">
                <a16:creationId xmlns:a16="http://schemas.microsoft.com/office/drawing/2014/main" id="{AAD56F4B-55B3-1182-82B1-70A997A1BD64}"/>
              </a:ext>
            </a:extLst>
          </p:cNvPr>
          <p:cNvSpPr/>
          <p:nvPr/>
        </p:nvSpPr>
        <p:spPr>
          <a:xfrm>
            <a:off x="540025" y="3091391"/>
            <a:ext cx="2043900" cy="11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26;p23">
            <a:extLst>
              <a:ext uri="{FF2B5EF4-FFF2-40B4-BE49-F238E27FC236}">
                <a16:creationId xmlns:a16="http://schemas.microsoft.com/office/drawing/2014/main" id="{097122F5-C9F4-2277-0619-CAA460E2A636}"/>
              </a:ext>
            </a:extLst>
          </p:cNvPr>
          <p:cNvSpPr/>
          <p:nvPr/>
        </p:nvSpPr>
        <p:spPr>
          <a:xfrm>
            <a:off x="540025" y="1468991"/>
            <a:ext cx="2043900" cy="1140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27;p23">
            <a:extLst>
              <a:ext uri="{FF2B5EF4-FFF2-40B4-BE49-F238E27FC236}">
                <a16:creationId xmlns:a16="http://schemas.microsoft.com/office/drawing/2014/main" id="{B31EE710-17D5-9A4E-7D71-A00566417F59}"/>
              </a:ext>
            </a:extLst>
          </p:cNvPr>
          <p:cNvSpPr/>
          <p:nvPr/>
        </p:nvSpPr>
        <p:spPr>
          <a:xfrm>
            <a:off x="540025" y="1468991"/>
            <a:ext cx="2043900" cy="1140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6" name="Google Shape;1338;p23">
            <a:extLst>
              <a:ext uri="{FF2B5EF4-FFF2-40B4-BE49-F238E27FC236}">
                <a16:creationId xmlns:a16="http://schemas.microsoft.com/office/drawing/2014/main" id="{0D576246-0D2D-AA75-BDD5-35195F5BF252}"/>
              </a:ext>
            </a:extLst>
          </p:cNvPr>
          <p:cNvGrpSpPr/>
          <p:nvPr/>
        </p:nvGrpSpPr>
        <p:grpSpPr>
          <a:xfrm flipH="1">
            <a:off x="4482852" y="2833201"/>
            <a:ext cx="183956" cy="545814"/>
            <a:chOff x="4482322" y="2464909"/>
            <a:chExt cx="173872" cy="515844"/>
          </a:xfrm>
        </p:grpSpPr>
        <p:sp>
          <p:nvSpPr>
            <p:cNvPr id="1407" name="Google Shape;1339;p23">
              <a:extLst>
                <a:ext uri="{FF2B5EF4-FFF2-40B4-BE49-F238E27FC236}">
                  <a16:creationId xmlns:a16="http://schemas.microsoft.com/office/drawing/2014/main" id="{EA6A6635-429B-E958-D39E-D401DFB94364}"/>
                </a:ext>
              </a:extLst>
            </p:cNvPr>
            <p:cNvSpPr/>
            <p:nvPr/>
          </p:nvSpPr>
          <p:spPr>
            <a:xfrm>
              <a:off x="4510935" y="2893753"/>
              <a:ext cx="87000" cy="87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340;p23">
              <a:extLst>
                <a:ext uri="{FF2B5EF4-FFF2-40B4-BE49-F238E27FC236}">
                  <a16:creationId xmlns:a16="http://schemas.microsoft.com/office/drawing/2014/main" id="{250954C2-FBB6-48C8-231D-783E0D5C1988}"/>
                </a:ext>
              </a:extLst>
            </p:cNvPr>
            <p:cNvSpPr/>
            <p:nvPr/>
          </p:nvSpPr>
          <p:spPr>
            <a:xfrm>
              <a:off x="4482322" y="2779038"/>
              <a:ext cx="65400" cy="65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341;p23">
              <a:extLst>
                <a:ext uri="{FF2B5EF4-FFF2-40B4-BE49-F238E27FC236}">
                  <a16:creationId xmlns:a16="http://schemas.microsoft.com/office/drawing/2014/main" id="{A76ECEA6-E42D-2F0B-7737-B1B1CFAC81F9}"/>
                </a:ext>
              </a:extLst>
            </p:cNvPr>
            <p:cNvSpPr/>
            <p:nvPr/>
          </p:nvSpPr>
          <p:spPr>
            <a:xfrm>
              <a:off x="4582394" y="2709659"/>
              <a:ext cx="73800" cy="73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342;p23">
              <a:extLst>
                <a:ext uri="{FF2B5EF4-FFF2-40B4-BE49-F238E27FC236}">
                  <a16:creationId xmlns:a16="http://schemas.microsoft.com/office/drawing/2014/main" id="{2EB0B2FB-D5E0-5F4E-6265-08CF27F474F0}"/>
                </a:ext>
              </a:extLst>
            </p:cNvPr>
            <p:cNvSpPr/>
            <p:nvPr/>
          </p:nvSpPr>
          <p:spPr>
            <a:xfrm>
              <a:off x="4493409" y="2621315"/>
              <a:ext cx="59700" cy="597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343;p23">
              <a:extLst>
                <a:ext uri="{FF2B5EF4-FFF2-40B4-BE49-F238E27FC236}">
                  <a16:creationId xmlns:a16="http://schemas.microsoft.com/office/drawing/2014/main" id="{C4C3A1FE-C0BA-756C-0785-06F1FE8FDD8E}"/>
                </a:ext>
              </a:extLst>
            </p:cNvPr>
            <p:cNvSpPr/>
            <p:nvPr/>
          </p:nvSpPr>
          <p:spPr>
            <a:xfrm>
              <a:off x="4582399" y="2536883"/>
              <a:ext cx="50400" cy="50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344;p23">
              <a:extLst>
                <a:ext uri="{FF2B5EF4-FFF2-40B4-BE49-F238E27FC236}">
                  <a16:creationId xmlns:a16="http://schemas.microsoft.com/office/drawing/2014/main" id="{607B49C9-CEEE-A5DC-B4EC-EABCDFCD7C4D}"/>
                </a:ext>
              </a:extLst>
            </p:cNvPr>
            <p:cNvSpPr/>
            <p:nvPr/>
          </p:nvSpPr>
          <p:spPr>
            <a:xfrm>
              <a:off x="4510935" y="2464909"/>
              <a:ext cx="40500" cy="405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347;p23">
            <a:extLst>
              <a:ext uri="{FF2B5EF4-FFF2-40B4-BE49-F238E27FC236}">
                <a16:creationId xmlns:a16="http://schemas.microsoft.com/office/drawing/2014/main" id="{E1CDE265-84BB-E04C-6A24-51CFE8493523}"/>
              </a:ext>
            </a:extLst>
          </p:cNvPr>
          <p:cNvSpPr txBox="1"/>
          <p:nvPr/>
        </p:nvSpPr>
        <p:spPr>
          <a:xfrm>
            <a:off x="639475" y="3176336"/>
            <a:ext cx="1872300" cy="97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Provides database assertions to verify expected vs actual data</a:t>
            </a:r>
          </a:p>
        </p:txBody>
      </p:sp>
      <p:sp>
        <p:nvSpPr>
          <p:cNvPr id="1417" name="Google Shape;1349;p23">
            <a:extLst>
              <a:ext uri="{FF2B5EF4-FFF2-40B4-BE49-F238E27FC236}">
                <a16:creationId xmlns:a16="http://schemas.microsoft.com/office/drawing/2014/main" id="{4522E699-3447-DC9A-B858-AA49035DCFC0}"/>
              </a:ext>
            </a:extLst>
          </p:cNvPr>
          <p:cNvSpPr txBox="1"/>
          <p:nvPr/>
        </p:nvSpPr>
        <p:spPr>
          <a:xfrm flipH="1">
            <a:off x="6644650" y="3183211"/>
            <a:ext cx="1872300" cy="979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Enables test isolation by resetting database state</a:t>
            </a:r>
          </a:p>
        </p:txBody>
      </p:sp>
      <p:sp>
        <p:nvSpPr>
          <p:cNvPr id="1420" name="Google Shape;1352;p23">
            <a:extLst>
              <a:ext uri="{FF2B5EF4-FFF2-40B4-BE49-F238E27FC236}">
                <a16:creationId xmlns:a16="http://schemas.microsoft.com/office/drawing/2014/main" id="{34846EBF-0A1D-8594-FCDA-4C546ECD6214}"/>
              </a:ext>
            </a:extLst>
          </p:cNvPr>
          <p:cNvSpPr txBox="1"/>
          <p:nvPr/>
        </p:nvSpPr>
        <p:spPr>
          <a:xfrm>
            <a:off x="632700" y="1575646"/>
            <a:ext cx="1872300" cy="93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Puts databases into a known state between test runs</a:t>
            </a:r>
            <a:endParaRPr sz="1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423" name="Google Shape;1355;p23">
            <a:extLst>
              <a:ext uri="{FF2B5EF4-FFF2-40B4-BE49-F238E27FC236}">
                <a16:creationId xmlns:a16="http://schemas.microsoft.com/office/drawing/2014/main" id="{5299B382-F2C0-81F3-8F4C-A06D774324A4}"/>
              </a:ext>
            </a:extLst>
          </p:cNvPr>
          <p:cNvSpPr txBox="1"/>
          <p:nvPr/>
        </p:nvSpPr>
        <p:spPr>
          <a:xfrm flipH="1">
            <a:off x="6644650" y="1575646"/>
            <a:ext cx="1872300" cy="93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Supports dataset management using XML, CSV, Excel formats</a:t>
            </a:r>
          </a:p>
        </p:txBody>
      </p:sp>
      <p:cxnSp>
        <p:nvCxnSpPr>
          <p:cNvPr id="1425" name="Google Shape;1357;p23">
            <a:extLst>
              <a:ext uri="{FF2B5EF4-FFF2-40B4-BE49-F238E27FC236}">
                <a16:creationId xmlns:a16="http://schemas.microsoft.com/office/drawing/2014/main" id="{FB6073EC-1D01-6B0D-DFC7-4CBC228D0AFA}"/>
              </a:ext>
            </a:extLst>
          </p:cNvPr>
          <p:cNvCxnSpPr/>
          <p:nvPr/>
        </p:nvCxnSpPr>
        <p:spPr>
          <a:xfrm rot="10800000">
            <a:off x="1563021" y="2609019"/>
            <a:ext cx="0" cy="483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6" name="Google Shape;1358;p23">
            <a:extLst>
              <a:ext uri="{FF2B5EF4-FFF2-40B4-BE49-F238E27FC236}">
                <a16:creationId xmlns:a16="http://schemas.microsoft.com/office/drawing/2014/main" id="{876C3F42-C8EA-13F9-6B39-FBBE9E249EB2}"/>
              </a:ext>
            </a:extLst>
          </p:cNvPr>
          <p:cNvCxnSpPr/>
          <p:nvPr/>
        </p:nvCxnSpPr>
        <p:spPr>
          <a:xfrm rot="10800000">
            <a:off x="7584613" y="2610507"/>
            <a:ext cx="0" cy="483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7" name="Google Shape;1359;p23">
            <a:extLst>
              <a:ext uri="{FF2B5EF4-FFF2-40B4-BE49-F238E27FC236}">
                <a16:creationId xmlns:a16="http://schemas.microsoft.com/office/drawing/2014/main" id="{51A0B8FD-C7BE-B7E6-FF48-33F2CF8F3CF5}"/>
              </a:ext>
            </a:extLst>
          </p:cNvPr>
          <p:cNvCxnSpPr/>
          <p:nvPr/>
        </p:nvCxnSpPr>
        <p:spPr>
          <a:xfrm rot="10800000">
            <a:off x="1530875" y="4985441"/>
            <a:ext cx="60927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8" name="Google Shape;1360;p23">
            <a:extLst>
              <a:ext uri="{FF2B5EF4-FFF2-40B4-BE49-F238E27FC236}">
                <a16:creationId xmlns:a16="http://schemas.microsoft.com/office/drawing/2014/main" id="{7ABE2F44-CA87-03D8-3610-3D672082EEB4}"/>
              </a:ext>
            </a:extLst>
          </p:cNvPr>
          <p:cNvCxnSpPr>
            <a:cxnSpLocks/>
          </p:cNvCxnSpPr>
          <p:nvPr/>
        </p:nvCxnSpPr>
        <p:spPr>
          <a:xfrm rot="10800000">
            <a:off x="1568750" y="4231516"/>
            <a:ext cx="0" cy="768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361;p23">
            <a:extLst>
              <a:ext uri="{FF2B5EF4-FFF2-40B4-BE49-F238E27FC236}">
                <a16:creationId xmlns:a16="http://schemas.microsoft.com/office/drawing/2014/main" id="{818C78DE-2303-ADB3-49E4-CB774FE711B1}"/>
              </a:ext>
            </a:extLst>
          </p:cNvPr>
          <p:cNvCxnSpPr/>
          <p:nvPr/>
        </p:nvCxnSpPr>
        <p:spPr>
          <a:xfrm rot="10800000">
            <a:off x="7584613" y="4231516"/>
            <a:ext cx="0" cy="768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0" name="Google Shape;1362;p23">
            <a:extLst>
              <a:ext uri="{FF2B5EF4-FFF2-40B4-BE49-F238E27FC236}">
                <a16:creationId xmlns:a16="http://schemas.microsoft.com/office/drawing/2014/main" id="{C2723552-CAB1-A51E-1F1D-14D51A924136}"/>
              </a:ext>
            </a:extLst>
          </p:cNvPr>
          <p:cNvCxnSpPr>
            <a:cxnSpLocks/>
          </p:cNvCxnSpPr>
          <p:nvPr/>
        </p:nvCxnSpPr>
        <p:spPr>
          <a:xfrm flipH="1">
            <a:off x="1568750" y="4985441"/>
            <a:ext cx="6015862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1" name="Google Shape;1363;p23">
            <a:extLst>
              <a:ext uri="{FF2B5EF4-FFF2-40B4-BE49-F238E27FC236}">
                <a16:creationId xmlns:a16="http://schemas.microsoft.com/office/drawing/2014/main" id="{A933E840-BDE4-F14D-7F14-055FBC80D7DF}"/>
              </a:ext>
            </a:extLst>
          </p:cNvPr>
          <p:cNvCxnSpPr/>
          <p:nvPr/>
        </p:nvCxnSpPr>
        <p:spPr>
          <a:xfrm>
            <a:off x="4571975" y="4299341"/>
            <a:ext cx="0" cy="6993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มาทำ Database Test ด้วย DBUnit กันหน่อย">
            <a:extLst>
              <a:ext uri="{FF2B5EF4-FFF2-40B4-BE49-F238E27FC236}">
                <a16:creationId xmlns:a16="http://schemas.microsoft.com/office/drawing/2014/main" id="{CEDB8BC6-CA1F-291F-8F55-72A06F110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71" y="1956745"/>
            <a:ext cx="2176284" cy="88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Unit">
            <a:extLst>
              <a:ext uri="{FF2B5EF4-FFF2-40B4-BE49-F238E27FC236}">
                <a16:creationId xmlns:a16="http://schemas.microsoft.com/office/drawing/2014/main" id="{A5876B56-C83F-0445-5FD3-BFFA62079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94" y="3596646"/>
            <a:ext cx="1580712" cy="44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42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ABF096BC-812F-7311-61DF-A8B5B7C0D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8;p18">
            <a:extLst>
              <a:ext uri="{FF2B5EF4-FFF2-40B4-BE49-F238E27FC236}">
                <a16:creationId xmlns:a16="http://schemas.microsoft.com/office/drawing/2014/main" id="{4C9741F5-801A-5B3E-4400-22826543C1B3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28" name="Google Shape;587;p18">
            <a:extLst>
              <a:ext uri="{FF2B5EF4-FFF2-40B4-BE49-F238E27FC236}">
                <a16:creationId xmlns:a16="http://schemas.microsoft.com/office/drawing/2014/main" id="{56B9D770-BFA7-2C2F-23BF-034F415B2F7C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1151512"/>
            <a:chExt cx="3735583" cy="581400"/>
          </a:xfrm>
        </p:grpSpPr>
        <p:sp>
          <p:nvSpPr>
            <p:cNvPr id="29" name="Google Shape;588;p18">
              <a:extLst>
                <a:ext uri="{FF2B5EF4-FFF2-40B4-BE49-F238E27FC236}">
                  <a16:creationId xmlns:a16="http://schemas.microsoft.com/office/drawing/2014/main" id="{32BBDB32-B0A1-7966-E9CA-139A258E9A11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31" name="Google Shape;590;p18">
              <a:extLst>
                <a:ext uri="{FF2B5EF4-FFF2-40B4-BE49-F238E27FC236}">
                  <a16:creationId xmlns:a16="http://schemas.microsoft.com/office/drawing/2014/main" id="{B50BFEDD-9EB2-3A6B-6E9B-4CD6BC3328BD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" name="Google Shape;433;p17">
            <a:extLst>
              <a:ext uri="{FF2B5EF4-FFF2-40B4-BE49-F238E27FC236}">
                <a16:creationId xmlns:a16="http://schemas.microsoft.com/office/drawing/2014/main" id="{F610C710-FC75-527B-4ED7-D46384A5C881}"/>
              </a:ext>
            </a:extLst>
          </p:cNvPr>
          <p:cNvGrpSpPr/>
          <p:nvPr/>
        </p:nvGrpSpPr>
        <p:grpSpPr>
          <a:xfrm>
            <a:off x="1158376" y="2299786"/>
            <a:ext cx="759951" cy="1022402"/>
            <a:chOff x="3478424" y="1308364"/>
            <a:chExt cx="2187185" cy="2942536"/>
          </a:xfrm>
        </p:grpSpPr>
        <p:sp>
          <p:nvSpPr>
            <p:cNvPr id="8" name="Google Shape;434;p17">
              <a:extLst>
                <a:ext uri="{FF2B5EF4-FFF2-40B4-BE49-F238E27FC236}">
                  <a16:creationId xmlns:a16="http://schemas.microsoft.com/office/drawing/2014/main" id="{9CB476C4-9E2E-0D65-F003-5F86DE020EF8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5;p17">
              <a:extLst>
                <a:ext uri="{FF2B5EF4-FFF2-40B4-BE49-F238E27FC236}">
                  <a16:creationId xmlns:a16="http://schemas.microsoft.com/office/drawing/2014/main" id="{4FEAAC86-11AB-8AB4-21DE-37BFD1FE9239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6;p17">
              <a:extLst>
                <a:ext uri="{FF2B5EF4-FFF2-40B4-BE49-F238E27FC236}">
                  <a16:creationId xmlns:a16="http://schemas.microsoft.com/office/drawing/2014/main" id="{BB4A7F34-DA75-D4CB-820F-A398130DD34C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7;p17">
              <a:extLst>
                <a:ext uri="{FF2B5EF4-FFF2-40B4-BE49-F238E27FC236}">
                  <a16:creationId xmlns:a16="http://schemas.microsoft.com/office/drawing/2014/main" id="{DFF89969-9D95-675E-35A6-987B1EA2AA9E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8;p17">
              <a:extLst>
                <a:ext uri="{FF2B5EF4-FFF2-40B4-BE49-F238E27FC236}">
                  <a16:creationId xmlns:a16="http://schemas.microsoft.com/office/drawing/2014/main" id="{058AF505-C598-6026-86CB-525BB54EF424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9;p17">
              <a:extLst>
                <a:ext uri="{FF2B5EF4-FFF2-40B4-BE49-F238E27FC236}">
                  <a16:creationId xmlns:a16="http://schemas.microsoft.com/office/drawing/2014/main" id="{F070DD37-C10B-F310-D3BA-432131D4853E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0;p17">
              <a:extLst>
                <a:ext uri="{FF2B5EF4-FFF2-40B4-BE49-F238E27FC236}">
                  <a16:creationId xmlns:a16="http://schemas.microsoft.com/office/drawing/2014/main" id="{0053C50E-A227-2CA8-8577-5DED4EE16416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1;p17">
              <a:extLst>
                <a:ext uri="{FF2B5EF4-FFF2-40B4-BE49-F238E27FC236}">
                  <a16:creationId xmlns:a16="http://schemas.microsoft.com/office/drawing/2014/main" id="{1FAEA14D-7909-8C71-5DFC-637B11271901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2;p17">
              <a:extLst>
                <a:ext uri="{FF2B5EF4-FFF2-40B4-BE49-F238E27FC236}">
                  <a16:creationId xmlns:a16="http://schemas.microsoft.com/office/drawing/2014/main" id="{D706F9CC-D211-B709-792C-0F4CA216B86A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3;p17">
              <a:extLst>
                <a:ext uri="{FF2B5EF4-FFF2-40B4-BE49-F238E27FC236}">
                  <a16:creationId xmlns:a16="http://schemas.microsoft.com/office/drawing/2014/main" id="{F529BE0B-1999-F4BC-649D-AD2BFBFB0601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4;p17">
              <a:extLst>
                <a:ext uri="{FF2B5EF4-FFF2-40B4-BE49-F238E27FC236}">
                  <a16:creationId xmlns:a16="http://schemas.microsoft.com/office/drawing/2014/main" id="{D168DFF9-959B-F2C1-B402-7163B8C39D6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45;p17">
              <a:extLst>
                <a:ext uri="{FF2B5EF4-FFF2-40B4-BE49-F238E27FC236}">
                  <a16:creationId xmlns:a16="http://schemas.microsoft.com/office/drawing/2014/main" id="{8309E79F-A43B-4DE9-6D85-F504986CC0D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46;p17">
              <a:extLst>
                <a:ext uri="{FF2B5EF4-FFF2-40B4-BE49-F238E27FC236}">
                  <a16:creationId xmlns:a16="http://schemas.microsoft.com/office/drawing/2014/main" id="{C8F5B45E-C591-6D34-4EF7-1C6532DE2893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47;p17">
              <a:extLst>
                <a:ext uri="{FF2B5EF4-FFF2-40B4-BE49-F238E27FC236}">
                  <a16:creationId xmlns:a16="http://schemas.microsoft.com/office/drawing/2014/main" id="{D2E5BA62-9871-3CF4-4841-CDF07B9407D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48;p17">
              <a:extLst>
                <a:ext uri="{FF2B5EF4-FFF2-40B4-BE49-F238E27FC236}">
                  <a16:creationId xmlns:a16="http://schemas.microsoft.com/office/drawing/2014/main" id="{55BD742D-89FA-936C-3BD1-55FCCDD5FAC6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9;p17">
              <a:extLst>
                <a:ext uri="{FF2B5EF4-FFF2-40B4-BE49-F238E27FC236}">
                  <a16:creationId xmlns:a16="http://schemas.microsoft.com/office/drawing/2014/main" id="{AE032EB3-C6B8-B2F7-EE69-938A1701B498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50;p17">
              <a:extLst>
                <a:ext uri="{FF2B5EF4-FFF2-40B4-BE49-F238E27FC236}">
                  <a16:creationId xmlns:a16="http://schemas.microsoft.com/office/drawing/2014/main" id="{D90E36DD-829E-8F07-1011-9DCF3B81AE59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51;p17">
              <a:extLst>
                <a:ext uri="{FF2B5EF4-FFF2-40B4-BE49-F238E27FC236}">
                  <a16:creationId xmlns:a16="http://schemas.microsoft.com/office/drawing/2014/main" id="{7B93D34A-4162-49C3-B59D-69E7711C4DF0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52;p17">
              <a:extLst>
                <a:ext uri="{FF2B5EF4-FFF2-40B4-BE49-F238E27FC236}">
                  <a16:creationId xmlns:a16="http://schemas.microsoft.com/office/drawing/2014/main" id="{E5AB3272-0B87-36C0-3995-BC8BBBF7324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53;p17">
              <a:extLst>
                <a:ext uri="{FF2B5EF4-FFF2-40B4-BE49-F238E27FC236}">
                  <a16:creationId xmlns:a16="http://schemas.microsoft.com/office/drawing/2014/main" id="{6F4FD344-67E1-A6D5-7127-F13EF619887D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54;p17">
              <a:extLst>
                <a:ext uri="{FF2B5EF4-FFF2-40B4-BE49-F238E27FC236}">
                  <a16:creationId xmlns:a16="http://schemas.microsoft.com/office/drawing/2014/main" id="{700B5ECA-4DF3-7809-BB9F-B9F905C65E66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55;p17">
              <a:extLst>
                <a:ext uri="{FF2B5EF4-FFF2-40B4-BE49-F238E27FC236}">
                  <a16:creationId xmlns:a16="http://schemas.microsoft.com/office/drawing/2014/main" id="{49C57DC7-EA63-3CCE-5599-90D80471E3AB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56;p17">
              <a:extLst>
                <a:ext uri="{FF2B5EF4-FFF2-40B4-BE49-F238E27FC236}">
                  <a16:creationId xmlns:a16="http://schemas.microsoft.com/office/drawing/2014/main" id="{C18CFF8C-4FBD-2099-4C32-E00205DE9172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57;p17">
              <a:extLst>
                <a:ext uri="{FF2B5EF4-FFF2-40B4-BE49-F238E27FC236}">
                  <a16:creationId xmlns:a16="http://schemas.microsoft.com/office/drawing/2014/main" id="{832D5A2A-334F-9232-8D54-3F32CFBB9891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8;p17">
              <a:extLst>
                <a:ext uri="{FF2B5EF4-FFF2-40B4-BE49-F238E27FC236}">
                  <a16:creationId xmlns:a16="http://schemas.microsoft.com/office/drawing/2014/main" id="{60AACF3E-A2A4-52C0-D007-552A4205BA9E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9;p17">
              <a:extLst>
                <a:ext uri="{FF2B5EF4-FFF2-40B4-BE49-F238E27FC236}">
                  <a16:creationId xmlns:a16="http://schemas.microsoft.com/office/drawing/2014/main" id="{E497D71D-1C4E-D25F-B37C-7B6683D08BF4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60;p17">
              <a:extLst>
                <a:ext uri="{FF2B5EF4-FFF2-40B4-BE49-F238E27FC236}">
                  <a16:creationId xmlns:a16="http://schemas.microsoft.com/office/drawing/2014/main" id="{198E7A1C-CDE8-9E5B-970E-A85BA887E006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61;p17">
              <a:extLst>
                <a:ext uri="{FF2B5EF4-FFF2-40B4-BE49-F238E27FC236}">
                  <a16:creationId xmlns:a16="http://schemas.microsoft.com/office/drawing/2014/main" id="{0BEF7A43-2AC1-68A5-92D1-C79E3C3FCA57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62;p17">
              <a:extLst>
                <a:ext uri="{FF2B5EF4-FFF2-40B4-BE49-F238E27FC236}">
                  <a16:creationId xmlns:a16="http://schemas.microsoft.com/office/drawing/2014/main" id="{D3C27739-0A5B-22D4-315C-67A168FDD171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63;p17">
              <a:extLst>
                <a:ext uri="{FF2B5EF4-FFF2-40B4-BE49-F238E27FC236}">
                  <a16:creationId xmlns:a16="http://schemas.microsoft.com/office/drawing/2014/main" id="{54B6F80D-53FE-FDBC-46BC-9F2F744DAF96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64;p17">
              <a:extLst>
                <a:ext uri="{FF2B5EF4-FFF2-40B4-BE49-F238E27FC236}">
                  <a16:creationId xmlns:a16="http://schemas.microsoft.com/office/drawing/2014/main" id="{FEAB1C90-9B26-DBBE-EE0C-3EA30029B605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65;p17">
              <a:extLst>
                <a:ext uri="{FF2B5EF4-FFF2-40B4-BE49-F238E27FC236}">
                  <a16:creationId xmlns:a16="http://schemas.microsoft.com/office/drawing/2014/main" id="{E52CAC32-0CF2-7B7C-73F3-66C3F6B97C56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66;p17">
              <a:extLst>
                <a:ext uri="{FF2B5EF4-FFF2-40B4-BE49-F238E27FC236}">
                  <a16:creationId xmlns:a16="http://schemas.microsoft.com/office/drawing/2014/main" id="{FB7EC3D1-E652-8BC5-8303-15E8B350C8C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67;p17">
              <a:extLst>
                <a:ext uri="{FF2B5EF4-FFF2-40B4-BE49-F238E27FC236}">
                  <a16:creationId xmlns:a16="http://schemas.microsoft.com/office/drawing/2014/main" id="{BDC2EE6F-5EA3-14CE-51D8-771AB6D1E2F4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68;p17">
              <a:extLst>
                <a:ext uri="{FF2B5EF4-FFF2-40B4-BE49-F238E27FC236}">
                  <a16:creationId xmlns:a16="http://schemas.microsoft.com/office/drawing/2014/main" id="{56FEE8B7-159B-DAAE-348C-E6FFE7AD916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9;p17">
              <a:extLst>
                <a:ext uri="{FF2B5EF4-FFF2-40B4-BE49-F238E27FC236}">
                  <a16:creationId xmlns:a16="http://schemas.microsoft.com/office/drawing/2014/main" id="{34211009-8F3C-9BD9-871C-5CB6CBEEDB03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0;p17">
              <a:extLst>
                <a:ext uri="{FF2B5EF4-FFF2-40B4-BE49-F238E27FC236}">
                  <a16:creationId xmlns:a16="http://schemas.microsoft.com/office/drawing/2014/main" id="{E3E05CBB-F20B-0FC7-E1D2-9F1324FD47D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1;p17">
              <a:extLst>
                <a:ext uri="{FF2B5EF4-FFF2-40B4-BE49-F238E27FC236}">
                  <a16:creationId xmlns:a16="http://schemas.microsoft.com/office/drawing/2014/main" id="{C91FED77-96FB-9DFB-183E-3A6284C586B0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2;p17">
              <a:extLst>
                <a:ext uri="{FF2B5EF4-FFF2-40B4-BE49-F238E27FC236}">
                  <a16:creationId xmlns:a16="http://schemas.microsoft.com/office/drawing/2014/main" id="{0B117934-CAB1-BE16-10E0-30304E55CB96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3;p17">
              <a:extLst>
                <a:ext uri="{FF2B5EF4-FFF2-40B4-BE49-F238E27FC236}">
                  <a16:creationId xmlns:a16="http://schemas.microsoft.com/office/drawing/2014/main" id="{A5F4C143-22CC-1337-9483-5A551BA35CB1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4;p17">
              <a:extLst>
                <a:ext uri="{FF2B5EF4-FFF2-40B4-BE49-F238E27FC236}">
                  <a16:creationId xmlns:a16="http://schemas.microsoft.com/office/drawing/2014/main" id="{1BCDA39F-53E5-0EFC-40B5-6E44D784752E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5;p17">
              <a:extLst>
                <a:ext uri="{FF2B5EF4-FFF2-40B4-BE49-F238E27FC236}">
                  <a16:creationId xmlns:a16="http://schemas.microsoft.com/office/drawing/2014/main" id="{DB22664F-575D-A61B-C679-CC60DFF9ABA8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6;p17">
              <a:extLst>
                <a:ext uri="{FF2B5EF4-FFF2-40B4-BE49-F238E27FC236}">
                  <a16:creationId xmlns:a16="http://schemas.microsoft.com/office/drawing/2014/main" id="{50AFC584-CFB4-1924-5B65-C1DCA418072F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477;p17">
              <a:extLst>
                <a:ext uri="{FF2B5EF4-FFF2-40B4-BE49-F238E27FC236}">
                  <a16:creationId xmlns:a16="http://schemas.microsoft.com/office/drawing/2014/main" id="{CB3A64B1-32D5-6A7A-1718-D8EC1F74A25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5" name="Google Shape;478;p17">
                <a:extLst>
                  <a:ext uri="{FF2B5EF4-FFF2-40B4-BE49-F238E27FC236}">
                    <a16:creationId xmlns:a16="http://schemas.microsoft.com/office/drawing/2014/main" id="{9EE3AD3E-9A59-6CBF-4C68-8FA06B4534E1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6" name="Google Shape;479;p17">
                <a:extLst>
                  <a:ext uri="{FF2B5EF4-FFF2-40B4-BE49-F238E27FC236}">
                    <a16:creationId xmlns:a16="http://schemas.microsoft.com/office/drawing/2014/main" id="{AA1CFCBC-8E2B-CA72-4295-1F4097A09555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2720;p34">
            <a:extLst>
              <a:ext uri="{FF2B5EF4-FFF2-40B4-BE49-F238E27FC236}">
                <a16:creationId xmlns:a16="http://schemas.microsoft.com/office/drawing/2014/main" id="{C9364A70-8BE5-C735-640B-625E82384917}"/>
              </a:ext>
            </a:extLst>
          </p:cNvPr>
          <p:cNvGrpSpPr/>
          <p:nvPr/>
        </p:nvGrpSpPr>
        <p:grpSpPr>
          <a:xfrm rot="5400000">
            <a:off x="-120465" y="1399141"/>
            <a:ext cx="3726503" cy="2784601"/>
            <a:chOff x="2429225" y="2089513"/>
            <a:chExt cx="4142400" cy="2784601"/>
          </a:xfrm>
        </p:grpSpPr>
        <p:sp>
          <p:nvSpPr>
            <p:cNvPr id="3" name="Google Shape;2721;p34">
              <a:extLst>
                <a:ext uri="{FF2B5EF4-FFF2-40B4-BE49-F238E27FC236}">
                  <a16:creationId xmlns:a16="http://schemas.microsoft.com/office/drawing/2014/main" id="{2820A4DD-AC91-6443-FEB9-1F1ECCF65EDE}"/>
                </a:ext>
              </a:extLst>
            </p:cNvPr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22;p34">
              <a:extLst>
                <a:ext uri="{FF2B5EF4-FFF2-40B4-BE49-F238E27FC236}">
                  <a16:creationId xmlns:a16="http://schemas.microsoft.com/office/drawing/2014/main" id="{F7F6B022-3F3C-2266-9117-0864142F7669}"/>
                </a:ext>
              </a:extLst>
            </p:cNvPr>
            <p:cNvSpPr/>
            <p:nvPr/>
          </p:nvSpPr>
          <p:spPr>
            <a:xfrm>
              <a:off x="2429225" y="2089514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2" name="Google Shape;2790;p34">
            <a:extLst>
              <a:ext uri="{FF2B5EF4-FFF2-40B4-BE49-F238E27FC236}">
                <a16:creationId xmlns:a16="http://schemas.microsoft.com/office/drawing/2014/main" id="{B52B1482-08A2-9F1E-1AAC-42DEFCAE4AD9}"/>
              </a:ext>
            </a:extLst>
          </p:cNvPr>
          <p:cNvSpPr txBox="1"/>
          <p:nvPr/>
        </p:nvSpPr>
        <p:spPr>
          <a:xfrm>
            <a:off x="3423133" y="2582720"/>
            <a:ext cx="2124435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/>
              <a:t>Tables</a:t>
            </a:r>
            <a:r>
              <a:rPr lang="en-US" sz="1600" dirty="0"/>
              <a:t> store data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3" name="Google Shape;2793;p34">
            <a:extLst>
              <a:ext uri="{FF2B5EF4-FFF2-40B4-BE49-F238E27FC236}">
                <a16:creationId xmlns:a16="http://schemas.microsoft.com/office/drawing/2014/main" id="{EB0BA7D7-BB19-2629-BE21-532DD047336E}"/>
              </a:ext>
            </a:extLst>
          </p:cNvPr>
          <p:cNvSpPr txBox="1"/>
          <p:nvPr/>
        </p:nvSpPr>
        <p:spPr>
          <a:xfrm>
            <a:off x="2700533" y="839781"/>
            <a:ext cx="569407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A database is an </a:t>
            </a:r>
            <a:r>
              <a:rPr lang="en-US" sz="1600" b="1" dirty="0"/>
              <a:t>organized collection of data</a:t>
            </a:r>
            <a:r>
              <a:rPr lang="en-US" sz="1600" dirty="0"/>
              <a:t> for easy access and manipulation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6" name="Google Shape;2796;p34">
            <a:extLst>
              <a:ext uri="{FF2B5EF4-FFF2-40B4-BE49-F238E27FC236}">
                <a16:creationId xmlns:a16="http://schemas.microsoft.com/office/drawing/2014/main" id="{56108452-D7EA-8D66-A449-5A180F42DE57}"/>
              </a:ext>
            </a:extLst>
          </p:cNvPr>
          <p:cNvSpPr txBox="1"/>
          <p:nvPr/>
        </p:nvSpPr>
        <p:spPr>
          <a:xfrm>
            <a:off x="3257057" y="1616321"/>
            <a:ext cx="577694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/>
              <a:t>Data is structured into </a:t>
            </a:r>
            <a:r>
              <a:rPr lang="en-US" sz="1600" b="1" dirty="0"/>
              <a:t>tables, rows, columns, and indexes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137" name="Google Shape;2803;p34">
            <a:extLst>
              <a:ext uri="{FF2B5EF4-FFF2-40B4-BE49-F238E27FC236}">
                <a16:creationId xmlns:a16="http://schemas.microsoft.com/office/drawing/2014/main" id="{1C75AAB4-6D70-33E2-938F-9623D68AEA29}"/>
              </a:ext>
            </a:extLst>
          </p:cNvPr>
          <p:cNvGrpSpPr/>
          <p:nvPr/>
        </p:nvGrpSpPr>
        <p:grpSpPr>
          <a:xfrm>
            <a:off x="2871476" y="1761763"/>
            <a:ext cx="192686" cy="222528"/>
            <a:chOff x="3669150" y="2223718"/>
            <a:chExt cx="436237" cy="503799"/>
          </a:xfrm>
        </p:grpSpPr>
        <p:sp>
          <p:nvSpPr>
            <p:cNvPr id="138" name="Google Shape;2804;p34">
              <a:extLst>
                <a:ext uri="{FF2B5EF4-FFF2-40B4-BE49-F238E27FC236}">
                  <a16:creationId xmlns:a16="http://schemas.microsoft.com/office/drawing/2014/main" id="{00A1F547-CE43-7B92-680C-9A7F07D5EAC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05;p34">
              <a:extLst>
                <a:ext uri="{FF2B5EF4-FFF2-40B4-BE49-F238E27FC236}">
                  <a16:creationId xmlns:a16="http://schemas.microsoft.com/office/drawing/2014/main" id="{E225C57C-C452-78A3-4A74-40C04B4A870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06;p34">
              <a:extLst>
                <a:ext uri="{FF2B5EF4-FFF2-40B4-BE49-F238E27FC236}">
                  <a16:creationId xmlns:a16="http://schemas.microsoft.com/office/drawing/2014/main" id="{74AB628E-D750-0881-ED33-3D6357381B3E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2811;p34">
            <a:extLst>
              <a:ext uri="{FF2B5EF4-FFF2-40B4-BE49-F238E27FC236}">
                <a16:creationId xmlns:a16="http://schemas.microsoft.com/office/drawing/2014/main" id="{EC61F4DF-44D7-22C9-0CA1-1E27EAD5A3A1}"/>
              </a:ext>
            </a:extLst>
          </p:cNvPr>
          <p:cNvGrpSpPr/>
          <p:nvPr/>
        </p:nvGrpSpPr>
        <p:grpSpPr>
          <a:xfrm>
            <a:off x="2213718" y="975250"/>
            <a:ext cx="192686" cy="222528"/>
            <a:chOff x="3669150" y="2223718"/>
            <a:chExt cx="436237" cy="503799"/>
          </a:xfrm>
        </p:grpSpPr>
        <p:sp>
          <p:nvSpPr>
            <p:cNvPr id="142" name="Google Shape;2812;p34">
              <a:extLst>
                <a:ext uri="{FF2B5EF4-FFF2-40B4-BE49-F238E27FC236}">
                  <a16:creationId xmlns:a16="http://schemas.microsoft.com/office/drawing/2014/main" id="{DC79A4FB-DC6D-ABD6-7695-34E16701BA0C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13;p34">
              <a:extLst>
                <a:ext uri="{FF2B5EF4-FFF2-40B4-BE49-F238E27FC236}">
                  <a16:creationId xmlns:a16="http://schemas.microsoft.com/office/drawing/2014/main" id="{5A0CF5AE-698D-B4C9-396C-A87B11B685F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14;p34">
              <a:extLst>
                <a:ext uri="{FF2B5EF4-FFF2-40B4-BE49-F238E27FC236}">
                  <a16:creationId xmlns:a16="http://schemas.microsoft.com/office/drawing/2014/main" id="{77EE2526-A24A-D453-93B2-B718A8CEFD0A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2815;p34">
            <a:extLst>
              <a:ext uri="{FF2B5EF4-FFF2-40B4-BE49-F238E27FC236}">
                <a16:creationId xmlns:a16="http://schemas.microsoft.com/office/drawing/2014/main" id="{F117D0B4-7002-CF92-8FDC-8A471F53CFF8}"/>
              </a:ext>
            </a:extLst>
          </p:cNvPr>
          <p:cNvGrpSpPr/>
          <p:nvPr/>
        </p:nvGrpSpPr>
        <p:grpSpPr>
          <a:xfrm>
            <a:off x="3045616" y="2699714"/>
            <a:ext cx="192686" cy="222528"/>
            <a:chOff x="3669150" y="2223718"/>
            <a:chExt cx="436237" cy="503799"/>
          </a:xfrm>
        </p:grpSpPr>
        <p:sp>
          <p:nvSpPr>
            <p:cNvPr id="146" name="Google Shape;2816;p34">
              <a:extLst>
                <a:ext uri="{FF2B5EF4-FFF2-40B4-BE49-F238E27FC236}">
                  <a16:creationId xmlns:a16="http://schemas.microsoft.com/office/drawing/2014/main" id="{0130FA93-EDE6-E5E7-E60E-247AD2B34246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17;p34">
              <a:extLst>
                <a:ext uri="{FF2B5EF4-FFF2-40B4-BE49-F238E27FC236}">
                  <a16:creationId xmlns:a16="http://schemas.microsoft.com/office/drawing/2014/main" id="{EFA9C2D3-5789-845B-B022-F6253411C97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18;p34">
              <a:extLst>
                <a:ext uri="{FF2B5EF4-FFF2-40B4-BE49-F238E27FC236}">
                  <a16:creationId xmlns:a16="http://schemas.microsoft.com/office/drawing/2014/main" id="{2A70F928-00F6-C72B-5ADB-CFF0DEB5A74D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2819;p34">
            <a:extLst>
              <a:ext uri="{FF2B5EF4-FFF2-40B4-BE49-F238E27FC236}">
                <a16:creationId xmlns:a16="http://schemas.microsoft.com/office/drawing/2014/main" id="{A2E6651F-93FB-1F29-41D5-35E9B3036B8E}"/>
              </a:ext>
            </a:extLst>
          </p:cNvPr>
          <p:cNvGrpSpPr/>
          <p:nvPr/>
        </p:nvGrpSpPr>
        <p:grpSpPr>
          <a:xfrm>
            <a:off x="2135585" y="4434708"/>
            <a:ext cx="192686" cy="222528"/>
            <a:chOff x="3669150" y="2223718"/>
            <a:chExt cx="436237" cy="503799"/>
          </a:xfrm>
        </p:grpSpPr>
        <p:sp>
          <p:nvSpPr>
            <p:cNvPr id="150" name="Google Shape;2820;p34">
              <a:extLst>
                <a:ext uri="{FF2B5EF4-FFF2-40B4-BE49-F238E27FC236}">
                  <a16:creationId xmlns:a16="http://schemas.microsoft.com/office/drawing/2014/main" id="{1470EC90-164D-5140-31A7-907ECAB7E8F3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21;p34">
              <a:extLst>
                <a:ext uri="{FF2B5EF4-FFF2-40B4-BE49-F238E27FC236}">
                  <a16:creationId xmlns:a16="http://schemas.microsoft.com/office/drawing/2014/main" id="{605D445A-83B7-293B-F2D0-0E30E2DF5E9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22;p34">
              <a:extLst>
                <a:ext uri="{FF2B5EF4-FFF2-40B4-BE49-F238E27FC236}">
                  <a16:creationId xmlns:a16="http://schemas.microsoft.com/office/drawing/2014/main" id="{B6E65087-DBB4-C250-4955-767FB03B730E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2823;p34">
            <a:extLst>
              <a:ext uri="{FF2B5EF4-FFF2-40B4-BE49-F238E27FC236}">
                <a16:creationId xmlns:a16="http://schemas.microsoft.com/office/drawing/2014/main" id="{FC5FA04E-2E9F-C573-CB0D-17532C90760C}"/>
              </a:ext>
            </a:extLst>
          </p:cNvPr>
          <p:cNvGrpSpPr/>
          <p:nvPr/>
        </p:nvGrpSpPr>
        <p:grpSpPr>
          <a:xfrm>
            <a:off x="2828985" y="3662240"/>
            <a:ext cx="192686" cy="222528"/>
            <a:chOff x="3669150" y="2223718"/>
            <a:chExt cx="436237" cy="503799"/>
          </a:xfrm>
        </p:grpSpPr>
        <p:sp>
          <p:nvSpPr>
            <p:cNvPr id="154" name="Google Shape;2824;p34">
              <a:extLst>
                <a:ext uri="{FF2B5EF4-FFF2-40B4-BE49-F238E27FC236}">
                  <a16:creationId xmlns:a16="http://schemas.microsoft.com/office/drawing/2014/main" id="{7D7CBFCF-6ACF-E3F1-FA0B-44B1F9383E52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25;p34">
              <a:extLst>
                <a:ext uri="{FF2B5EF4-FFF2-40B4-BE49-F238E27FC236}">
                  <a16:creationId xmlns:a16="http://schemas.microsoft.com/office/drawing/2014/main" id="{47CE7405-77C7-298C-E619-769F9E2D6BD0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26;p34">
              <a:extLst>
                <a:ext uri="{FF2B5EF4-FFF2-40B4-BE49-F238E27FC236}">
                  <a16:creationId xmlns:a16="http://schemas.microsoft.com/office/drawing/2014/main" id="{DE55412D-0637-0025-10F4-E469807447B2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2793;p34">
            <a:extLst>
              <a:ext uri="{FF2B5EF4-FFF2-40B4-BE49-F238E27FC236}">
                <a16:creationId xmlns:a16="http://schemas.microsoft.com/office/drawing/2014/main" id="{E3935F2E-0180-3774-38A5-DE65FBB4D637}"/>
              </a:ext>
            </a:extLst>
          </p:cNvPr>
          <p:cNvSpPr txBox="1"/>
          <p:nvPr/>
        </p:nvSpPr>
        <p:spPr>
          <a:xfrm>
            <a:off x="967531" y="3379987"/>
            <a:ext cx="1138926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Database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60" name="Google Shape;2790;p34">
            <a:extLst>
              <a:ext uri="{FF2B5EF4-FFF2-40B4-BE49-F238E27FC236}">
                <a16:creationId xmlns:a16="http://schemas.microsoft.com/office/drawing/2014/main" id="{77259E54-EBB1-2A11-B759-030AC26D155D}"/>
              </a:ext>
            </a:extLst>
          </p:cNvPr>
          <p:cNvSpPr txBox="1"/>
          <p:nvPr/>
        </p:nvSpPr>
        <p:spPr>
          <a:xfrm>
            <a:off x="3257057" y="3560762"/>
            <a:ext cx="4821804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/>
              <a:t>Functions &amp; triggers</a:t>
            </a:r>
            <a:r>
              <a:rPr lang="en-US" sz="1600" dirty="0"/>
              <a:t> handle data processing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61" name="Google Shape;2790;p34">
            <a:extLst>
              <a:ext uri="{FF2B5EF4-FFF2-40B4-BE49-F238E27FC236}">
                <a16:creationId xmlns:a16="http://schemas.microsoft.com/office/drawing/2014/main" id="{327CC994-73CB-B42F-0679-A33412C50DC6}"/>
              </a:ext>
            </a:extLst>
          </p:cNvPr>
          <p:cNvSpPr txBox="1"/>
          <p:nvPr/>
        </p:nvSpPr>
        <p:spPr>
          <a:xfrm>
            <a:off x="2638658" y="4332915"/>
            <a:ext cx="436975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/>
              <a:t>Views</a:t>
            </a:r>
            <a:r>
              <a:rPr lang="en-US" sz="1600" dirty="0"/>
              <a:t> present data in a readable form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pic>
        <p:nvPicPr>
          <p:cNvPr id="163" name="Picture 16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7DFAA41-30C6-8B7D-0CD8-9B66FE36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257" y="1755870"/>
            <a:ext cx="821108" cy="821108"/>
          </a:xfrm>
          <a:prstGeom prst="rect">
            <a:avLst/>
          </a:prstGeom>
        </p:spPr>
      </p:pic>
      <p:pic>
        <p:nvPicPr>
          <p:cNvPr id="167" name="Picture 16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0CFE12F-A38B-37FF-42FA-75B51B0D1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344" y="1398625"/>
            <a:ext cx="584951" cy="584951"/>
          </a:xfrm>
          <a:prstGeom prst="rect">
            <a:avLst/>
          </a:prstGeom>
        </p:spPr>
      </p:pic>
      <p:pic>
        <p:nvPicPr>
          <p:cNvPr id="169" name="Picture 168" descr="A logo with a dolphin in the middle&#10;&#10;AI-generated content may be incorrect.">
            <a:extLst>
              <a:ext uri="{FF2B5EF4-FFF2-40B4-BE49-F238E27FC236}">
                <a16:creationId xmlns:a16="http://schemas.microsoft.com/office/drawing/2014/main" id="{F52BA8D1-C094-B9E9-E0F9-A72865D3E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74" y="1849319"/>
            <a:ext cx="612682" cy="6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5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AA774B57-51D2-890B-AA2D-52C0F5B5F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8" name="Google Shape;2720;p34">
            <a:extLst>
              <a:ext uri="{FF2B5EF4-FFF2-40B4-BE49-F238E27FC236}">
                <a16:creationId xmlns:a16="http://schemas.microsoft.com/office/drawing/2014/main" id="{44BAFDF4-5882-B2EA-87B1-ABE2E7915D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74370" y="2189788"/>
            <a:ext cx="3726503" cy="2784600"/>
            <a:chOff x="2429225" y="2089513"/>
            <a:chExt cx="4142400" cy="2784600"/>
          </a:xfrm>
        </p:grpSpPr>
        <p:sp>
          <p:nvSpPr>
            <p:cNvPr id="1379" name="Google Shape;2721;p34">
              <a:extLst>
                <a:ext uri="{FF2B5EF4-FFF2-40B4-BE49-F238E27FC236}">
                  <a16:creationId xmlns:a16="http://schemas.microsoft.com/office/drawing/2014/main" id="{9A29B2FF-5721-14C2-CC5D-D542862DAC1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722;p34">
              <a:extLst>
                <a:ext uri="{FF2B5EF4-FFF2-40B4-BE49-F238E27FC236}">
                  <a16:creationId xmlns:a16="http://schemas.microsoft.com/office/drawing/2014/main" id="{53E250EA-989F-DAB9-836A-4665EA4CD9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7FC4B0A0-048F-2967-FB72-8ACA870AEC00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7D07A902-9CC7-13D8-C4C7-68BC62E95B65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9A902363-4F35-321F-3FC7-DD133D9D385E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557AEA29-8D46-FAF4-E9CE-9FC6469B1149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err="1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DBUnit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" name="Google Shape;433;p17">
            <a:extLst>
              <a:ext uri="{FF2B5EF4-FFF2-40B4-BE49-F238E27FC236}">
                <a16:creationId xmlns:a16="http://schemas.microsoft.com/office/drawing/2014/main" id="{7C2AB633-4BE6-3920-14E1-66FBF02A104B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" name="Google Shape;434;p17">
              <a:extLst>
                <a:ext uri="{FF2B5EF4-FFF2-40B4-BE49-F238E27FC236}">
                  <a16:creationId xmlns:a16="http://schemas.microsoft.com/office/drawing/2014/main" id="{DC608E72-47DE-7C88-7A34-900C79B88805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5;p17">
              <a:extLst>
                <a:ext uri="{FF2B5EF4-FFF2-40B4-BE49-F238E27FC236}">
                  <a16:creationId xmlns:a16="http://schemas.microsoft.com/office/drawing/2014/main" id="{4F6566F5-63B6-39CE-8AE0-524014990E1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6;p17">
              <a:extLst>
                <a:ext uri="{FF2B5EF4-FFF2-40B4-BE49-F238E27FC236}">
                  <a16:creationId xmlns:a16="http://schemas.microsoft.com/office/drawing/2014/main" id="{472B9A3A-3079-691C-C9A5-4E8CB25DE261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7;p17">
              <a:extLst>
                <a:ext uri="{FF2B5EF4-FFF2-40B4-BE49-F238E27FC236}">
                  <a16:creationId xmlns:a16="http://schemas.microsoft.com/office/drawing/2014/main" id="{A119FAF7-1841-51D0-881B-C03980AFBF1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8;p17">
              <a:extLst>
                <a:ext uri="{FF2B5EF4-FFF2-40B4-BE49-F238E27FC236}">
                  <a16:creationId xmlns:a16="http://schemas.microsoft.com/office/drawing/2014/main" id="{E901B2FB-1971-D02D-17D5-572D7305E7EA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9;p17">
              <a:extLst>
                <a:ext uri="{FF2B5EF4-FFF2-40B4-BE49-F238E27FC236}">
                  <a16:creationId xmlns:a16="http://schemas.microsoft.com/office/drawing/2014/main" id="{8261D266-233A-5287-2565-1DF16D67F170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0;p17">
              <a:extLst>
                <a:ext uri="{FF2B5EF4-FFF2-40B4-BE49-F238E27FC236}">
                  <a16:creationId xmlns:a16="http://schemas.microsoft.com/office/drawing/2014/main" id="{6A59D2D8-F088-0B7D-03BF-9097373111F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1;p17">
              <a:extLst>
                <a:ext uri="{FF2B5EF4-FFF2-40B4-BE49-F238E27FC236}">
                  <a16:creationId xmlns:a16="http://schemas.microsoft.com/office/drawing/2014/main" id="{6385E130-BFA5-F4DC-5369-60A08303455A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2;p17">
              <a:extLst>
                <a:ext uri="{FF2B5EF4-FFF2-40B4-BE49-F238E27FC236}">
                  <a16:creationId xmlns:a16="http://schemas.microsoft.com/office/drawing/2014/main" id="{864D2A9D-D0E1-7333-C116-A6D26E26E4A7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3;p17">
              <a:extLst>
                <a:ext uri="{FF2B5EF4-FFF2-40B4-BE49-F238E27FC236}">
                  <a16:creationId xmlns:a16="http://schemas.microsoft.com/office/drawing/2014/main" id="{2D164521-C214-F6BE-9FD2-1BB35511FD5F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4;p17">
              <a:extLst>
                <a:ext uri="{FF2B5EF4-FFF2-40B4-BE49-F238E27FC236}">
                  <a16:creationId xmlns:a16="http://schemas.microsoft.com/office/drawing/2014/main" id="{FACEFFDA-8AA9-7B76-9CE9-8A42CBDBD4AB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5;p17">
              <a:extLst>
                <a:ext uri="{FF2B5EF4-FFF2-40B4-BE49-F238E27FC236}">
                  <a16:creationId xmlns:a16="http://schemas.microsoft.com/office/drawing/2014/main" id="{EB238AE5-640F-6DDD-4E31-A2E8F12EFE2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6;p17">
              <a:extLst>
                <a:ext uri="{FF2B5EF4-FFF2-40B4-BE49-F238E27FC236}">
                  <a16:creationId xmlns:a16="http://schemas.microsoft.com/office/drawing/2014/main" id="{BD0D3781-6F84-D9DF-539E-840E3CF09A2C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7;p17">
              <a:extLst>
                <a:ext uri="{FF2B5EF4-FFF2-40B4-BE49-F238E27FC236}">
                  <a16:creationId xmlns:a16="http://schemas.microsoft.com/office/drawing/2014/main" id="{F1075012-238F-9614-013A-6446F026332E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8;p17">
              <a:extLst>
                <a:ext uri="{FF2B5EF4-FFF2-40B4-BE49-F238E27FC236}">
                  <a16:creationId xmlns:a16="http://schemas.microsoft.com/office/drawing/2014/main" id="{1667BABC-58D3-4F96-3690-4AA86A7B6FA6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9;p17">
              <a:extLst>
                <a:ext uri="{FF2B5EF4-FFF2-40B4-BE49-F238E27FC236}">
                  <a16:creationId xmlns:a16="http://schemas.microsoft.com/office/drawing/2014/main" id="{4492D77E-63E1-7BF1-9025-176C28427868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0;p17">
              <a:extLst>
                <a:ext uri="{FF2B5EF4-FFF2-40B4-BE49-F238E27FC236}">
                  <a16:creationId xmlns:a16="http://schemas.microsoft.com/office/drawing/2014/main" id="{8819D1A9-73D8-6D54-B86E-A6F6F97BECAD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1;p17">
              <a:extLst>
                <a:ext uri="{FF2B5EF4-FFF2-40B4-BE49-F238E27FC236}">
                  <a16:creationId xmlns:a16="http://schemas.microsoft.com/office/drawing/2014/main" id="{243DC196-476B-E8DA-0AF1-CC7BAE1C37C9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2;p17">
              <a:extLst>
                <a:ext uri="{FF2B5EF4-FFF2-40B4-BE49-F238E27FC236}">
                  <a16:creationId xmlns:a16="http://schemas.microsoft.com/office/drawing/2014/main" id="{91A05313-86EE-A1D6-6A05-86EC21A44972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3;p17">
              <a:extLst>
                <a:ext uri="{FF2B5EF4-FFF2-40B4-BE49-F238E27FC236}">
                  <a16:creationId xmlns:a16="http://schemas.microsoft.com/office/drawing/2014/main" id="{B70359BA-F5B3-7859-DC97-8855F08C2A25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4;p17">
              <a:extLst>
                <a:ext uri="{FF2B5EF4-FFF2-40B4-BE49-F238E27FC236}">
                  <a16:creationId xmlns:a16="http://schemas.microsoft.com/office/drawing/2014/main" id="{03B33AB6-F9FE-DA42-2D60-E4BFD8DBC835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5;p17">
              <a:extLst>
                <a:ext uri="{FF2B5EF4-FFF2-40B4-BE49-F238E27FC236}">
                  <a16:creationId xmlns:a16="http://schemas.microsoft.com/office/drawing/2014/main" id="{F5070769-2B82-8400-18F7-49C6ECDE57DA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6;p17">
              <a:extLst>
                <a:ext uri="{FF2B5EF4-FFF2-40B4-BE49-F238E27FC236}">
                  <a16:creationId xmlns:a16="http://schemas.microsoft.com/office/drawing/2014/main" id="{C66C0C34-CC3F-A5E5-7A6A-5A06A4CF8621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7;p17">
              <a:extLst>
                <a:ext uri="{FF2B5EF4-FFF2-40B4-BE49-F238E27FC236}">
                  <a16:creationId xmlns:a16="http://schemas.microsoft.com/office/drawing/2014/main" id="{9301306F-E20B-4317-1209-DA68BEB70C84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8;p17">
              <a:extLst>
                <a:ext uri="{FF2B5EF4-FFF2-40B4-BE49-F238E27FC236}">
                  <a16:creationId xmlns:a16="http://schemas.microsoft.com/office/drawing/2014/main" id="{4203FFF8-A581-2AB8-5EFF-A182EFD205D5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9;p17">
              <a:extLst>
                <a:ext uri="{FF2B5EF4-FFF2-40B4-BE49-F238E27FC236}">
                  <a16:creationId xmlns:a16="http://schemas.microsoft.com/office/drawing/2014/main" id="{7AD87BDC-4456-C6F1-741D-175B69AE77DE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0;p17">
              <a:extLst>
                <a:ext uri="{FF2B5EF4-FFF2-40B4-BE49-F238E27FC236}">
                  <a16:creationId xmlns:a16="http://schemas.microsoft.com/office/drawing/2014/main" id="{804845BB-7233-F32F-9319-ABD1ED2DE48D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1;p17">
              <a:extLst>
                <a:ext uri="{FF2B5EF4-FFF2-40B4-BE49-F238E27FC236}">
                  <a16:creationId xmlns:a16="http://schemas.microsoft.com/office/drawing/2014/main" id="{2CD759A7-83CC-6082-5F24-BE988E995468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2;p17">
              <a:extLst>
                <a:ext uri="{FF2B5EF4-FFF2-40B4-BE49-F238E27FC236}">
                  <a16:creationId xmlns:a16="http://schemas.microsoft.com/office/drawing/2014/main" id="{E3587021-2F9C-CC27-6854-8DD3E23D9DC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3;p17">
              <a:extLst>
                <a:ext uri="{FF2B5EF4-FFF2-40B4-BE49-F238E27FC236}">
                  <a16:creationId xmlns:a16="http://schemas.microsoft.com/office/drawing/2014/main" id="{1CFF90B2-C6B8-CEF9-9F45-EC1F8AB30EAA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4;p17">
              <a:extLst>
                <a:ext uri="{FF2B5EF4-FFF2-40B4-BE49-F238E27FC236}">
                  <a16:creationId xmlns:a16="http://schemas.microsoft.com/office/drawing/2014/main" id="{327DB208-4953-D19B-DBAB-5926C6F21DF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5;p17">
              <a:extLst>
                <a:ext uri="{FF2B5EF4-FFF2-40B4-BE49-F238E27FC236}">
                  <a16:creationId xmlns:a16="http://schemas.microsoft.com/office/drawing/2014/main" id="{5549B85C-DD36-0E97-1A40-3BC6FC41E075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6;p17">
              <a:extLst>
                <a:ext uri="{FF2B5EF4-FFF2-40B4-BE49-F238E27FC236}">
                  <a16:creationId xmlns:a16="http://schemas.microsoft.com/office/drawing/2014/main" id="{98E42905-B7B0-6F9D-DF43-5794083AD01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7;p17">
              <a:extLst>
                <a:ext uri="{FF2B5EF4-FFF2-40B4-BE49-F238E27FC236}">
                  <a16:creationId xmlns:a16="http://schemas.microsoft.com/office/drawing/2014/main" id="{03ED7A6A-AF09-2651-A6C9-F2379F1C1080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8;p17">
              <a:extLst>
                <a:ext uri="{FF2B5EF4-FFF2-40B4-BE49-F238E27FC236}">
                  <a16:creationId xmlns:a16="http://schemas.microsoft.com/office/drawing/2014/main" id="{BE0A3037-3C0F-2290-8CB3-9D422E5D7D24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9;p17">
              <a:extLst>
                <a:ext uri="{FF2B5EF4-FFF2-40B4-BE49-F238E27FC236}">
                  <a16:creationId xmlns:a16="http://schemas.microsoft.com/office/drawing/2014/main" id="{6CBFED7B-1DD3-19BE-C9CE-B107309E9DF8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0;p17">
              <a:extLst>
                <a:ext uri="{FF2B5EF4-FFF2-40B4-BE49-F238E27FC236}">
                  <a16:creationId xmlns:a16="http://schemas.microsoft.com/office/drawing/2014/main" id="{43DBFA3E-4C39-EF6C-9974-7376A66595E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71;p17">
              <a:extLst>
                <a:ext uri="{FF2B5EF4-FFF2-40B4-BE49-F238E27FC236}">
                  <a16:creationId xmlns:a16="http://schemas.microsoft.com/office/drawing/2014/main" id="{8702C388-1B21-36F2-BF72-4869A7538E08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2;p17">
              <a:extLst>
                <a:ext uri="{FF2B5EF4-FFF2-40B4-BE49-F238E27FC236}">
                  <a16:creationId xmlns:a16="http://schemas.microsoft.com/office/drawing/2014/main" id="{D912C672-C771-6413-77E3-CA3ED810525F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3;p17">
              <a:extLst>
                <a:ext uri="{FF2B5EF4-FFF2-40B4-BE49-F238E27FC236}">
                  <a16:creationId xmlns:a16="http://schemas.microsoft.com/office/drawing/2014/main" id="{DB966DBC-0CDA-E474-5E06-4ADC5EEB6028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4;p17">
              <a:extLst>
                <a:ext uri="{FF2B5EF4-FFF2-40B4-BE49-F238E27FC236}">
                  <a16:creationId xmlns:a16="http://schemas.microsoft.com/office/drawing/2014/main" id="{F9D5324E-51F3-EA44-B8F8-4DC6E7D77ECF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5;p17">
              <a:extLst>
                <a:ext uri="{FF2B5EF4-FFF2-40B4-BE49-F238E27FC236}">
                  <a16:creationId xmlns:a16="http://schemas.microsoft.com/office/drawing/2014/main" id="{17C8E528-B884-58C4-86A4-09C7315D0C55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6;p17">
              <a:extLst>
                <a:ext uri="{FF2B5EF4-FFF2-40B4-BE49-F238E27FC236}">
                  <a16:creationId xmlns:a16="http://schemas.microsoft.com/office/drawing/2014/main" id="{35CAB19E-2F5F-8815-4C31-A47B51DECB4F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477;p17">
              <a:extLst>
                <a:ext uri="{FF2B5EF4-FFF2-40B4-BE49-F238E27FC236}">
                  <a16:creationId xmlns:a16="http://schemas.microsoft.com/office/drawing/2014/main" id="{B740B8F0-CBB0-CA35-8114-742584697D55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18" name="Google Shape;478;p17">
                <a:extLst>
                  <a:ext uri="{FF2B5EF4-FFF2-40B4-BE49-F238E27FC236}">
                    <a16:creationId xmlns:a16="http://schemas.microsoft.com/office/drawing/2014/main" id="{79E5927B-12AA-B2AE-8E67-5EBAAA57A136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79;p17">
                <a:extLst>
                  <a:ext uri="{FF2B5EF4-FFF2-40B4-BE49-F238E27FC236}">
                    <a16:creationId xmlns:a16="http://schemas.microsoft.com/office/drawing/2014/main" id="{44A6267A-62D1-4477-AAC6-2CBC77C1D7F4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BDF835FA-5CEC-1EEA-1A6B-B9FCA8597E06}"/>
              </a:ext>
            </a:extLst>
          </p:cNvPr>
          <p:cNvSpPr txBox="1"/>
          <p:nvPr/>
        </p:nvSpPr>
        <p:spPr>
          <a:xfrm>
            <a:off x="-180603" y="829045"/>
            <a:ext cx="27037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Key Features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30" name="Picture 6" descr="มาทำ Database Test ด้วย DBUnit กันหน่อย">
            <a:extLst>
              <a:ext uri="{FF2B5EF4-FFF2-40B4-BE49-F238E27FC236}">
                <a16:creationId xmlns:a16="http://schemas.microsoft.com/office/drawing/2014/main" id="{8B289AFF-4375-D954-D3EB-667F5D69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798" y="2932806"/>
            <a:ext cx="2176284" cy="88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3" name="Google Shape;2787;p34">
            <a:extLst>
              <a:ext uri="{FF2B5EF4-FFF2-40B4-BE49-F238E27FC236}">
                <a16:creationId xmlns:a16="http://schemas.microsoft.com/office/drawing/2014/main" id="{A7393DED-439D-5070-3747-6A5B3208BD8B}"/>
              </a:ext>
            </a:extLst>
          </p:cNvPr>
          <p:cNvSpPr txBox="1"/>
          <p:nvPr/>
        </p:nvSpPr>
        <p:spPr>
          <a:xfrm>
            <a:off x="103128" y="2059826"/>
            <a:ext cx="2940403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Dataset Import/Export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54" name="Google Shape;2790;p34">
            <a:extLst>
              <a:ext uri="{FF2B5EF4-FFF2-40B4-BE49-F238E27FC236}">
                <a16:creationId xmlns:a16="http://schemas.microsoft.com/office/drawing/2014/main" id="{63D3BC96-2150-F246-3B95-A52FE2EEC0CD}"/>
              </a:ext>
            </a:extLst>
          </p:cNvPr>
          <p:cNvSpPr txBox="1"/>
          <p:nvPr/>
        </p:nvSpPr>
        <p:spPr>
          <a:xfrm>
            <a:off x="6593303" y="3284051"/>
            <a:ext cx="2550698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Database Independence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55" name="Google Shape;2793;p34">
            <a:extLst>
              <a:ext uri="{FF2B5EF4-FFF2-40B4-BE49-F238E27FC236}">
                <a16:creationId xmlns:a16="http://schemas.microsoft.com/office/drawing/2014/main" id="{C6EC36EA-4100-24AA-17C8-2601785B3336}"/>
              </a:ext>
            </a:extLst>
          </p:cNvPr>
          <p:cNvSpPr txBox="1"/>
          <p:nvPr/>
        </p:nvSpPr>
        <p:spPr>
          <a:xfrm>
            <a:off x="3580467" y="1423620"/>
            <a:ext cx="2574333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Database Assertions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56" name="Google Shape;2796;p34">
            <a:extLst>
              <a:ext uri="{FF2B5EF4-FFF2-40B4-BE49-F238E27FC236}">
                <a16:creationId xmlns:a16="http://schemas.microsoft.com/office/drawing/2014/main" id="{29764E59-52C6-F78F-DE10-C5C452938194}"/>
              </a:ext>
            </a:extLst>
          </p:cNvPr>
          <p:cNvSpPr txBox="1"/>
          <p:nvPr/>
        </p:nvSpPr>
        <p:spPr>
          <a:xfrm>
            <a:off x="6045463" y="2128576"/>
            <a:ext cx="2596648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 Format Support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57" name="Google Shape;2799;p34">
            <a:extLst>
              <a:ext uri="{FF2B5EF4-FFF2-40B4-BE49-F238E27FC236}">
                <a16:creationId xmlns:a16="http://schemas.microsoft.com/office/drawing/2014/main" id="{3575054B-3918-C9E3-9447-C1C12574269E}"/>
              </a:ext>
            </a:extLst>
          </p:cNvPr>
          <p:cNvSpPr txBox="1"/>
          <p:nvPr/>
        </p:nvSpPr>
        <p:spPr>
          <a:xfrm>
            <a:off x="41253" y="3339075"/>
            <a:ext cx="2477219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Database Setup /Teardown </a:t>
            </a:r>
            <a:endParaRPr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1358" name="Google Shape;2803;p34">
            <a:extLst>
              <a:ext uri="{FF2B5EF4-FFF2-40B4-BE49-F238E27FC236}">
                <a16:creationId xmlns:a16="http://schemas.microsoft.com/office/drawing/2014/main" id="{5F2720CA-8DF3-E37E-26FE-63CF0272EB3B}"/>
              </a:ext>
            </a:extLst>
          </p:cNvPr>
          <p:cNvGrpSpPr/>
          <p:nvPr/>
        </p:nvGrpSpPr>
        <p:grpSpPr>
          <a:xfrm>
            <a:off x="2587065" y="3458502"/>
            <a:ext cx="192686" cy="222528"/>
            <a:chOff x="3669150" y="2223718"/>
            <a:chExt cx="436237" cy="503799"/>
          </a:xfrm>
        </p:grpSpPr>
        <p:sp>
          <p:nvSpPr>
            <p:cNvPr id="1359" name="Google Shape;2804;p34">
              <a:extLst>
                <a:ext uri="{FF2B5EF4-FFF2-40B4-BE49-F238E27FC236}">
                  <a16:creationId xmlns:a16="http://schemas.microsoft.com/office/drawing/2014/main" id="{CD92E88F-64D4-98A4-3527-F6D7A15DC70C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805;p34">
              <a:extLst>
                <a:ext uri="{FF2B5EF4-FFF2-40B4-BE49-F238E27FC236}">
                  <a16:creationId xmlns:a16="http://schemas.microsoft.com/office/drawing/2014/main" id="{2342DFDC-479D-138B-1F6F-39690AE8053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806;p34">
              <a:extLst>
                <a:ext uri="{FF2B5EF4-FFF2-40B4-BE49-F238E27FC236}">
                  <a16:creationId xmlns:a16="http://schemas.microsoft.com/office/drawing/2014/main" id="{4A240B7F-5852-8DE9-1132-04202BAD05F9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2" name="Google Shape;2811;p34">
            <a:extLst>
              <a:ext uri="{FF2B5EF4-FFF2-40B4-BE49-F238E27FC236}">
                <a16:creationId xmlns:a16="http://schemas.microsoft.com/office/drawing/2014/main" id="{A7F7F643-57C8-6283-432B-6A24ED25F091}"/>
              </a:ext>
            </a:extLst>
          </p:cNvPr>
          <p:cNvGrpSpPr/>
          <p:nvPr/>
        </p:nvGrpSpPr>
        <p:grpSpPr>
          <a:xfrm>
            <a:off x="3107492" y="2482154"/>
            <a:ext cx="192686" cy="222528"/>
            <a:chOff x="3669150" y="2223718"/>
            <a:chExt cx="436237" cy="503799"/>
          </a:xfrm>
        </p:grpSpPr>
        <p:sp>
          <p:nvSpPr>
            <p:cNvPr id="1363" name="Google Shape;2812;p34">
              <a:extLst>
                <a:ext uri="{FF2B5EF4-FFF2-40B4-BE49-F238E27FC236}">
                  <a16:creationId xmlns:a16="http://schemas.microsoft.com/office/drawing/2014/main" id="{271D7342-1E3B-5392-3F8A-0191101C6EF2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813;p34">
              <a:extLst>
                <a:ext uri="{FF2B5EF4-FFF2-40B4-BE49-F238E27FC236}">
                  <a16:creationId xmlns:a16="http://schemas.microsoft.com/office/drawing/2014/main" id="{8A534EA5-B4E4-D92A-92F6-AEB0F5E083EA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814;p34">
              <a:extLst>
                <a:ext uri="{FF2B5EF4-FFF2-40B4-BE49-F238E27FC236}">
                  <a16:creationId xmlns:a16="http://schemas.microsoft.com/office/drawing/2014/main" id="{0D4353F4-88A2-4617-8737-1094CD964246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6" name="Google Shape;2815;p34">
            <a:extLst>
              <a:ext uri="{FF2B5EF4-FFF2-40B4-BE49-F238E27FC236}">
                <a16:creationId xmlns:a16="http://schemas.microsoft.com/office/drawing/2014/main" id="{3BACFBA0-6E4C-62B9-C796-6544589EEC96}"/>
              </a:ext>
            </a:extLst>
          </p:cNvPr>
          <p:cNvGrpSpPr/>
          <p:nvPr/>
        </p:nvGrpSpPr>
        <p:grpSpPr>
          <a:xfrm>
            <a:off x="4448154" y="2074072"/>
            <a:ext cx="192686" cy="222528"/>
            <a:chOff x="3669150" y="2223718"/>
            <a:chExt cx="436237" cy="503799"/>
          </a:xfrm>
        </p:grpSpPr>
        <p:sp>
          <p:nvSpPr>
            <p:cNvPr id="1367" name="Google Shape;2816;p34">
              <a:extLst>
                <a:ext uri="{FF2B5EF4-FFF2-40B4-BE49-F238E27FC236}">
                  <a16:creationId xmlns:a16="http://schemas.microsoft.com/office/drawing/2014/main" id="{F7647867-8AFA-CD2A-E034-C47940CE220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817;p34">
              <a:extLst>
                <a:ext uri="{FF2B5EF4-FFF2-40B4-BE49-F238E27FC236}">
                  <a16:creationId xmlns:a16="http://schemas.microsoft.com/office/drawing/2014/main" id="{2D3C2B0C-BC1A-A2A0-8C5C-0C5F68EB43FC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818;p34">
              <a:extLst>
                <a:ext uri="{FF2B5EF4-FFF2-40B4-BE49-F238E27FC236}">
                  <a16:creationId xmlns:a16="http://schemas.microsoft.com/office/drawing/2014/main" id="{CDA2D9E3-8E4D-82ED-6CDB-ED6E4EC4B48E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0" name="Google Shape;2819;p34">
            <a:extLst>
              <a:ext uri="{FF2B5EF4-FFF2-40B4-BE49-F238E27FC236}">
                <a16:creationId xmlns:a16="http://schemas.microsoft.com/office/drawing/2014/main" id="{21897219-ACA8-F4CF-B33A-CA8817BC9CCC}"/>
              </a:ext>
            </a:extLst>
          </p:cNvPr>
          <p:cNvGrpSpPr/>
          <p:nvPr/>
        </p:nvGrpSpPr>
        <p:grpSpPr>
          <a:xfrm>
            <a:off x="6315699" y="3424055"/>
            <a:ext cx="192686" cy="222528"/>
            <a:chOff x="3669150" y="2223718"/>
            <a:chExt cx="436237" cy="503799"/>
          </a:xfrm>
        </p:grpSpPr>
        <p:sp>
          <p:nvSpPr>
            <p:cNvPr id="1371" name="Google Shape;2820;p34">
              <a:extLst>
                <a:ext uri="{FF2B5EF4-FFF2-40B4-BE49-F238E27FC236}">
                  <a16:creationId xmlns:a16="http://schemas.microsoft.com/office/drawing/2014/main" id="{2FE84F02-AB04-312F-7535-90D1617BBB26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821;p34">
              <a:extLst>
                <a:ext uri="{FF2B5EF4-FFF2-40B4-BE49-F238E27FC236}">
                  <a16:creationId xmlns:a16="http://schemas.microsoft.com/office/drawing/2014/main" id="{D8480701-FB0B-1A6C-0FB7-7FC0CB4FE56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822;p34">
              <a:extLst>
                <a:ext uri="{FF2B5EF4-FFF2-40B4-BE49-F238E27FC236}">
                  <a16:creationId xmlns:a16="http://schemas.microsoft.com/office/drawing/2014/main" id="{62BEC457-8D7D-8270-EA5D-1B69F6E491EB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2823;p34">
            <a:extLst>
              <a:ext uri="{FF2B5EF4-FFF2-40B4-BE49-F238E27FC236}">
                <a16:creationId xmlns:a16="http://schemas.microsoft.com/office/drawing/2014/main" id="{67A80EB1-6949-A57F-3FE7-CD340F72A12F}"/>
              </a:ext>
            </a:extLst>
          </p:cNvPr>
          <p:cNvGrpSpPr/>
          <p:nvPr/>
        </p:nvGrpSpPr>
        <p:grpSpPr>
          <a:xfrm>
            <a:off x="5764690" y="2472832"/>
            <a:ext cx="192686" cy="222528"/>
            <a:chOff x="3669150" y="2223718"/>
            <a:chExt cx="436237" cy="503799"/>
          </a:xfrm>
        </p:grpSpPr>
        <p:sp>
          <p:nvSpPr>
            <p:cNvPr id="1375" name="Google Shape;2824;p34">
              <a:extLst>
                <a:ext uri="{FF2B5EF4-FFF2-40B4-BE49-F238E27FC236}">
                  <a16:creationId xmlns:a16="http://schemas.microsoft.com/office/drawing/2014/main" id="{38931FF0-387A-5140-978A-39907344D46D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825;p34">
              <a:extLst>
                <a:ext uri="{FF2B5EF4-FFF2-40B4-BE49-F238E27FC236}">
                  <a16:creationId xmlns:a16="http://schemas.microsoft.com/office/drawing/2014/main" id="{4B20E4A0-D054-0ACE-C0FD-EBC11DEAB8E2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826;p34">
              <a:extLst>
                <a:ext uri="{FF2B5EF4-FFF2-40B4-BE49-F238E27FC236}">
                  <a16:creationId xmlns:a16="http://schemas.microsoft.com/office/drawing/2014/main" id="{64148FCD-058C-4B5C-44B1-60F643FBC53F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037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CCC176F1-1607-CC2E-B148-5355FB9CC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7E2719D8-1D4C-46BA-D11C-482C985050F7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D2CCF228-623A-8B01-6263-D088BBB86E54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EDF41BED-B0E4-F44D-8EA4-8B6060F7EB28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6B039878-C9A6-6BEC-2898-D61F19DC69B6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err="1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DBUnit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" name="Google Shape;433;p17">
            <a:extLst>
              <a:ext uri="{FF2B5EF4-FFF2-40B4-BE49-F238E27FC236}">
                <a16:creationId xmlns:a16="http://schemas.microsoft.com/office/drawing/2014/main" id="{EA0A7033-4038-66E3-DD82-F907E1B4D468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" name="Google Shape;434;p17">
              <a:extLst>
                <a:ext uri="{FF2B5EF4-FFF2-40B4-BE49-F238E27FC236}">
                  <a16:creationId xmlns:a16="http://schemas.microsoft.com/office/drawing/2014/main" id="{58B369A9-0BE9-3507-0E52-E731876327EB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5;p17">
              <a:extLst>
                <a:ext uri="{FF2B5EF4-FFF2-40B4-BE49-F238E27FC236}">
                  <a16:creationId xmlns:a16="http://schemas.microsoft.com/office/drawing/2014/main" id="{1727D0D0-53B2-06C6-B966-87165B21B6FF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36;p17">
              <a:extLst>
                <a:ext uri="{FF2B5EF4-FFF2-40B4-BE49-F238E27FC236}">
                  <a16:creationId xmlns:a16="http://schemas.microsoft.com/office/drawing/2014/main" id="{58BFB30B-377B-52ED-704B-7330504E4604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37;p17">
              <a:extLst>
                <a:ext uri="{FF2B5EF4-FFF2-40B4-BE49-F238E27FC236}">
                  <a16:creationId xmlns:a16="http://schemas.microsoft.com/office/drawing/2014/main" id="{2ADACA4B-C162-C83B-FE3C-C33348F2322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8;p17">
              <a:extLst>
                <a:ext uri="{FF2B5EF4-FFF2-40B4-BE49-F238E27FC236}">
                  <a16:creationId xmlns:a16="http://schemas.microsoft.com/office/drawing/2014/main" id="{18AA72D3-1D8C-5D4F-3E8D-3461C80178A3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9;p17">
              <a:extLst>
                <a:ext uri="{FF2B5EF4-FFF2-40B4-BE49-F238E27FC236}">
                  <a16:creationId xmlns:a16="http://schemas.microsoft.com/office/drawing/2014/main" id="{9D4B3FE6-EBDF-407E-3E0B-3FDAD2DCF970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0;p17">
              <a:extLst>
                <a:ext uri="{FF2B5EF4-FFF2-40B4-BE49-F238E27FC236}">
                  <a16:creationId xmlns:a16="http://schemas.microsoft.com/office/drawing/2014/main" id="{6D7C6632-BC63-54FB-BC0B-42AA646F952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41;p17">
              <a:extLst>
                <a:ext uri="{FF2B5EF4-FFF2-40B4-BE49-F238E27FC236}">
                  <a16:creationId xmlns:a16="http://schemas.microsoft.com/office/drawing/2014/main" id="{B9A47F2A-C7CC-FEF3-80F5-45B628461698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2;p17">
              <a:extLst>
                <a:ext uri="{FF2B5EF4-FFF2-40B4-BE49-F238E27FC236}">
                  <a16:creationId xmlns:a16="http://schemas.microsoft.com/office/drawing/2014/main" id="{7E802D60-842D-6455-0F0D-13EE402A9C52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3;p17">
              <a:extLst>
                <a:ext uri="{FF2B5EF4-FFF2-40B4-BE49-F238E27FC236}">
                  <a16:creationId xmlns:a16="http://schemas.microsoft.com/office/drawing/2014/main" id="{A491F822-FFAB-A763-17D8-967EDE1AA4A3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4;p17">
              <a:extLst>
                <a:ext uri="{FF2B5EF4-FFF2-40B4-BE49-F238E27FC236}">
                  <a16:creationId xmlns:a16="http://schemas.microsoft.com/office/drawing/2014/main" id="{A74B7B7D-EEC0-C551-77FA-7CDF68AFD821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5;p17">
              <a:extLst>
                <a:ext uri="{FF2B5EF4-FFF2-40B4-BE49-F238E27FC236}">
                  <a16:creationId xmlns:a16="http://schemas.microsoft.com/office/drawing/2014/main" id="{E8457E12-DF9C-A13B-D7B6-B2CFA2F8DC7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6;p17">
              <a:extLst>
                <a:ext uri="{FF2B5EF4-FFF2-40B4-BE49-F238E27FC236}">
                  <a16:creationId xmlns:a16="http://schemas.microsoft.com/office/drawing/2014/main" id="{A254CDA7-D8AE-A911-9F75-7ED387029EC3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7;p17">
              <a:extLst>
                <a:ext uri="{FF2B5EF4-FFF2-40B4-BE49-F238E27FC236}">
                  <a16:creationId xmlns:a16="http://schemas.microsoft.com/office/drawing/2014/main" id="{47F198FD-E3F3-A7EB-8B6B-1D89AB99066D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8;p17">
              <a:extLst>
                <a:ext uri="{FF2B5EF4-FFF2-40B4-BE49-F238E27FC236}">
                  <a16:creationId xmlns:a16="http://schemas.microsoft.com/office/drawing/2014/main" id="{E5736DC2-F404-B82B-E46C-0D89E919D02A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9;p17">
              <a:extLst>
                <a:ext uri="{FF2B5EF4-FFF2-40B4-BE49-F238E27FC236}">
                  <a16:creationId xmlns:a16="http://schemas.microsoft.com/office/drawing/2014/main" id="{C37CAD2A-574D-D58E-3178-C346437C8428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0;p17">
              <a:extLst>
                <a:ext uri="{FF2B5EF4-FFF2-40B4-BE49-F238E27FC236}">
                  <a16:creationId xmlns:a16="http://schemas.microsoft.com/office/drawing/2014/main" id="{C8578A1F-D0A2-EFAD-8401-CDB4D64F850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1;p17">
              <a:extLst>
                <a:ext uri="{FF2B5EF4-FFF2-40B4-BE49-F238E27FC236}">
                  <a16:creationId xmlns:a16="http://schemas.microsoft.com/office/drawing/2014/main" id="{4E088E9F-5296-3815-95EA-B5541B697FF3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2;p17">
              <a:extLst>
                <a:ext uri="{FF2B5EF4-FFF2-40B4-BE49-F238E27FC236}">
                  <a16:creationId xmlns:a16="http://schemas.microsoft.com/office/drawing/2014/main" id="{B93BA572-99CD-F199-E19B-F7631E95E605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3;p17">
              <a:extLst>
                <a:ext uri="{FF2B5EF4-FFF2-40B4-BE49-F238E27FC236}">
                  <a16:creationId xmlns:a16="http://schemas.microsoft.com/office/drawing/2014/main" id="{B824A5D6-652C-A564-5FC3-7172E82D0193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4;p17">
              <a:extLst>
                <a:ext uri="{FF2B5EF4-FFF2-40B4-BE49-F238E27FC236}">
                  <a16:creationId xmlns:a16="http://schemas.microsoft.com/office/drawing/2014/main" id="{C8CF6D14-2E84-8494-536E-13558CEF6F06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5;p17">
              <a:extLst>
                <a:ext uri="{FF2B5EF4-FFF2-40B4-BE49-F238E27FC236}">
                  <a16:creationId xmlns:a16="http://schemas.microsoft.com/office/drawing/2014/main" id="{6D1A1CF0-CA3B-B899-78C3-7CAC6BB6728E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6;p17">
              <a:extLst>
                <a:ext uri="{FF2B5EF4-FFF2-40B4-BE49-F238E27FC236}">
                  <a16:creationId xmlns:a16="http://schemas.microsoft.com/office/drawing/2014/main" id="{2FEDB005-509F-52B8-5D41-00FF6A03D4C0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7;p17">
              <a:extLst>
                <a:ext uri="{FF2B5EF4-FFF2-40B4-BE49-F238E27FC236}">
                  <a16:creationId xmlns:a16="http://schemas.microsoft.com/office/drawing/2014/main" id="{C7352293-516F-D81D-9D08-2FE11AF5D056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8;p17">
              <a:extLst>
                <a:ext uri="{FF2B5EF4-FFF2-40B4-BE49-F238E27FC236}">
                  <a16:creationId xmlns:a16="http://schemas.microsoft.com/office/drawing/2014/main" id="{AA038C55-CF6A-2D2D-546B-CA222C0E165C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9;p17">
              <a:extLst>
                <a:ext uri="{FF2B5EF4-FFF2-40B4-BE49-F238E27FC236}">
                  <a16:creationId xmlns:a16="http://schemas.microsoft.com/office/drawing/2014/main" id="{51889ACC-2AC6-01C0-E030-7DE643C6FBEC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0;p17">
              <a:extLst>
                <a:ext uri="{FF2B5EF4-FFF2-40B4-BE49-F238E27FC236}">
                  <a16:creationId xmlns:a16="http://schemas.microsoft.com/office/drawing/2014/main" id="{644DCF14-9F60-28C2-900F-461353D65FEC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1;p17">
              <a:extLst>
                <a:ext uri="{FF2B5EF4-FFF2-40B4-BE49-F238E27FC236}">
                  <a16:creationId xmlns:a16="http://schemas.microsoft.com/office/drawing/2014/main" id="{D8ED2121-4F31-9D50-48D9-7D7E5F155FE2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2;p17">
              <a:extLst>
                <a:ext uri="{FF2B5EF4-FFF2-40B4-BE49-F238E27FC236}">
                  <a16:creationId xmlns:a16="http://schemas.microsoft.com/office/drawing/2014/main" id="{E4EC4F97-62C5-00CC-90D3-C761F1FBBCF2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3;p17">
              <a:extLst>
                <a:ext uri="{FF2B5EF4-FFF2-40B4-BE49-F238E27FC236}">
                  <a16:creationId xmlns:a16="http://schemas.microsoft.com/office/drawing/2014/main" id="{06C626E8-88DB-7BC2-B02D-87671980C2A4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4;p17">
              <a:extLst>
                <a:ext uri="{FF2B5EF4-FFF2-40B4-BE49-F238E27FC236}">
                  <a16:creationId xmlns:a16="http://schemas.microsoft.com/office/drawing/2014/main" id="{EC8CF423-7A73-A930-600D-281C1071AF5E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5;p17">
              <a:extLst>
                <a:ext uri="{FF2B5EF4-FFF2-40B4-BE49-F238E27FC236}">
                  <a16:creationId xmlns:a16="http://schemas.microsoft.com/office/drawing/2014/main" id="{6284DF69-443E-99D0-CBD4-50A999FFAD8B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6;p17">
              <a:extLst>
                <a:ext uri="{FF2B5EF4-FFF2-40B4-BE49-F238E27FC236}">
                  <a16:creationId xmlns:a16="http://schemas.microsoft.com/office/drawing/2014/main" id="{9F696E50-AD92-BE9C-79FB-3989CAE61001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7;p17">
              <a:extLst>
                <a:ext uri="{FF2B5EF4-FFF2-40B4-BE49-F238E27FC236}">
                  <a16:creationId xmlns:a16="http://schemas.microsoft.com/office/drawing/2014/main" id="{3FE15C86-0A3C-F61C-2A02-27F58C3B6F77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8;p17">
              <a:extLst>
                <a:ext uri="{FF2B5EF4-FFF2-40B4-BE49-F238E27FC236}">
                  <a16:creationId xmlns:a16="http://schemas.microsoft.com/office/drawing/2014/main" id="{10D26D84-B513-D116-9ECA-8F5F8EA900A6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9;p17">
              <a:extLst>
                <a:ext uri="{FF2B5EF4-FFF2-40B4-BE49-F238E27FC236}">
                  <a16:creationId xmlns:a16="http://schemas.microsoft.com/office/drawing/2014/main" id="{BB472835-5443-50A9-053F-39680C0A3BEF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0;p17">
              <a:extLst>
                <a:ext uri="{FF2B5EF4-FFF2-40B4-BE49-F238E27FC236}">
                  <a16:creationId xmlns:a16="http://schemas.microsoft.com/office/drawing/2014/main" id="{0AB42834-E727-93B1-4B50-3A2091A458DB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71;p17">
              <a:extLst>
                <a:ext uri="{FF2B5EF4-FFF2-40B4-BE49-F238E27FC236}">
                  <a16:creationId xmlns:a16="http://schemas.microsoft.com/office/drawing/2014/main" id="{4EF4F181-3833-9931-E394-1179857BBA26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2;p17">
              <a:extLst>
                <a:ext uri="{FF2B5EF4-FFF2-40B4-BE49-F238E27FC236}">
                  <a16:creationId xmlns:a16="http://schemas.microsoft.com/office/drawing/2014/main" id="{A4326B2A-E7F8-0BF5-A81C-898D27E8C607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3;p17">
              <a:extLst>
                <a:ext uri="{FF2B5EF4-FFF2-40B4-BE49-F238E27FC236}">
                  <a16:creationId xmlns:a16="http://schemas.microsoft.com/office/drawing/2014/main" id="{ADA81C91-7BD8-3513-F368-493C2DAE60F0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4;p17">
              <a:extLst>
                <a:ext uri="{FF2B5EF4-FFF2-40B4-BE49-F238E27FC236}">
                  <a16:creationId xmlns:a16="http://schemas.microsoft.com/office/drawing/2014/main" id="{3393A13F-C5C1-99E2-A47D-8D3EF205668E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5;p17">
              <a:extLst>
                <a:ext uri="{FF2B5EF4-FFF2-40B4-BE49-F238E27FC236}">
                  <a16:creationId xmlns:a16="http://schemas.microsoft.com/office/drawing/2014/main" id="{66CFB86E-CC2A-603B-4E39-65B110EAEDF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6;p17">
              <a:extLst>
                <a:ext uri="{FF2B5EF4-FFF2-40B4-BE49-F238E27FC236}">
                  <a16:creationId xmlns:a16="http://schemas.microsoft.com/office/drawing/2014/main" id="{178897BE-3E71-389C-2B7F-9F583A865D72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477;p17">
              <a:extLst>
                <a:ext uri="{FF2B5EF4-FFF2-40B4-BE49-F238E27FC236}">
                  <a16:creationId xmlns:a16="http://schemas.microsoft.com/office/drawing/2014/main" id="{C56DCF5B-604C-4894-4961-2FAFA89EF7A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18" name="Google Shape;478;p17">
                <a:extLst>
                  <a:ext uri="{FF2B5EF4-FFF2-40B4-BE49-F238E27FC236}">
                    <a16:creationId xmlns:a16="http://schemas.microsoft.com/office/drawing/2014/main" id="{D6055C2E-3470-D0E3-0F53-0D4E524024F6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79;p17">
                <a:extLst>
                  <a:ext uri="{FF2B5EF4-FFF2-40B4-BE49-F238E27FC236}">
                    <a16:creationId xmlns:a16="http://schemas.microsoft.com/office/drawing/2014/main" id="{17F9915B-9EFC-527F-A8D8-11586C57416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78BC9599-F7B8-FE00-7583-6371DAF25D61}"/>
              </a:ext>
            </a:extLst>
          </p:cNvPr>
          <p:cNvSpPr txBox="1"/>
          <p:nvPr/>
        </p:nvSpPr>
        <p:spPr>
          <a:xfrm>
            <a:off x="-180603" y="829045"/>
            <a:ext cx="27037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Architecture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30" name="Picture 6" descr="มาทำ Database Test ด้วย DBUnit กันหน่อย">
            <a:extLst>
              <a:ext uri="{FF2B5EF4-FFF2-40B4-BE49-F238E27FC236}">
                <a16:creationId xmlns:a16="http://schemas.microsoft.com/office/drawing/2014/main" id="{ABF7D8E3-661C-16EA-9EB4-11115ECC8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4" y="2447121"/>
            <a:ext cx="2176284" cy="88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data base&#10;&#10;AI-generated content may be incorrect.">
            <a:extLst>
              <a:ext uri="{FF2B5EF4-FFF2-40B4-BE49-F238E27FC236}">
                <a16:creationId xmlns:a16="http://schemas.microsoft.com/office/drawing/2014/main" id="{C6B5F118-B97A-37D1-88E3-30E5DAC6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733" y="1254708"/>
            <a:ext cx="3629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4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51879A3F-48D3-AB18-7B4F-58885549D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9B69099E-3A2B-77E1-8A1B-DBC5196AA1DD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F0853B3F-EFD5-9315-8A0B-B85712081FA6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B4D638AA-0032-33BC-DE3A-D9CDCDC824CA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C0B592F5-F40D-FE2B-825D-C88489241A77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AB95154E-0B11-87C9-10AA-0FB35AC473B3}"/>
              </a:ext>
            </a:extLst>
          </p:cNvPr>
          <p:cNvSpPr txBox="1"/>
          <p:nvPr/>
        </p:nvSpPr>
        <p:spPr>
          <a:xfrm>
            <a:off x="231908" y="829045"/>
            <a:ext cx="27037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What is Maven?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" name="Graphic 1" descr="Badge Question Mark with solid fill">
            <a:extLst>
              <a:ext uri="{FF2B5EF4-FFF2-40B4-BE49-F238E27FC236}">
                <a16:creationId xmlns:a16="http://schemas.microsoft.com/office/drawing/2014/main" id="{E35A4B50-C2B0-6F0B-7D9B-AEC110174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89" y="787961"/>
            <a:ext cx="415557" cy="415557"/>
          </a:xfrm>
          <a:prstGeom prst="rect">
            <a:avLst/>
          </a:prstGeom>
        </p:spPr>
      </p:pic>
      <p:sp>
        <p:nvSpPr>
          <p:cNvPr id="6" name="Google Shape;270;p17">
            <a:extLst>
              <a:ext uri="{FF2B5EF4-FFF2-40B4-BE49-F238E27FC236}">
                <a16:creationId xmlns:a16="http://schemas.microsoft.com/office/drawing/2014/main" id="{0ABB6D16-7CA7-5BC3-6EC4-5426D0AAF211}"/>
              </a:ext>
            </a:extLst>
          </p:cNvPr>
          <p:cNvSpPr/>
          <p:nvPr/>
        </p:nvSpPr>
        <p:spPr>
          <a:xfrm>
            <a:off x="2240326" y="1993803"/>
            <a:ext cx="1561250" cy="928194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Google Shape;271;p17">
            <a:extLst>
              <a:ext uri="{FF2B5EF4-FFF2-40B4-BE49-F238E27FC236}">
                <a16:creationId xmlns:a16="http://schemas.microsoft.com/office/drawing/2014/main" id="{37C61857-F60A-1BD7-050E-99E25A98A241}"/>
              </a:ext>
            </a:extLst>
          </p:cNvPr>
          <p:cNvSpPr/>
          <p:nvPr/>
        </p:nvSpPr>
        <p:spPr>
          <a:xfrm flipH="1">
            <a:off x="5042663" y="1993801"/>
            <a:ext cx="1561250" cy="928196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272;p17">
            <a:extLst>
              <a:ext uri="{FF2B5EF4-FFF2-40B4-BE49-F238E27FC236}">
                <a16:creationId xmlns:a16="http://schemas.microsoft.com/office/drawing/2014/main" id="{6B70D772-D71B-5786-7F10-AB11999012C0}"/>
              </a:ext>
            </a:extLst>
          </p:cNvPr>
          <p:cNvSpPr/>
          <p:nvPr/>
        </p:nvSpPr>
        <p:spPr>
          <a:xfrm>
            <a:off x="2240027" y="3162696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Google Shape;273;p17">
            <a:extLst>
              <a:ext uri="{FF2B5EF4-FFF2-40B4-BE49-F238E27FC236}">
                <a16:creationId xmlns:a16="http://schemas.microsoft.com/office/drawing/2014/main" id="{4B2AFC7A-8B21-D751-AD6C-C5ECEA83E664}"/>
              </a:ext>
            </a:extLst>
          </p:cNvPr>
          <p:cNvSpPr/>
          <p:nvPr/>
        </p:nvSpPr>
        <p:spPr>
          <a:xfrm>
            <a:off x="4971777" y="3162696"/>
            <a:ext cx="1619900" cy="839600"/>
          </a:xfrm>
          <a:custGeom>
            <a:avLst/>
            <a:gdLst/>
            <a:ahLst/>
            <a:cxnLst/>
            <a:rect l="l" t="t" r="r" b="b"/>
            <a:pathLst>
              <a:path w="64796" h="33584" extrusionOk="0">
                <a:moveTo>
                  <a:pt x="0" y="13635"/>
                </a:moveTo>
                <a:lnTo>
                  <a:pt x="30878" y="33584"/>
                </a:lnTo>
                <a:lnTo>
                  <a:pt x="58536" y="33584"/>
                </a:lnTo>
                <a:lnTo>
                  <a:pt x="58818" y="0"/>
                </a:lnTo>
                <a:lnTo>
                  <a:pt x="64796" y="51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oogle Shape;274;p17">
            <a:extLst>
              <a:ext uri="{FF2B5EF4-FFF2-40B4-BE49-F238E27FC236}">
                <a16:creationId xmlns:a16="http://schemas.microsoft.com/office/drawing/2014/main" id="{EB2C2A6E-2775-3702-48FA-C22E70426D63}"/>
              </a:ext>
            </a:extLst>
          </p:cNvPr>
          <p:cNvGrpSpPr/>
          <p:nvPr/>
        </p:nvGrpSpPr>
        <p:grpSpPr>
          <a:xfrm>
            <a:off x="3010352" y="2335060"/>
            <a:ext cx="2827819" cy="1666506"/>
            <a:chOff x="3189100" y="2403814"/>
            <a:chExt cx="2827819" cy="1666506"/>
          </a:xfrm>
        </p:grpSpPr>
        <p:cxnSp>
          <p:nvCxnSpPr>
            <p:cNvPr id="18" name="Google Shape;275;p17">
              <a:extLst>
                <a:ext uri="{FF2B5EF4-FFF2-40B4-BE49-F238E27FC236}">
                  <a16:creationId xmlns:a16="http://schemas.microsoft.com/office/drawing/2014/main" id="{A1B39209-C7D2-954D-C0FA-BEA72A2B7A00}"/>
                </a:ext>
              </a:extLst>
            </p:cNvPr>
            <p:cNvCxnSpPr/>
            <p:nvPr/>
          </p:nvCxnSpPr>
          <p:spPr>
            <a:xfrm rot="10800000" flipH="1">
              <a:off x="4380086" y="3097333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276;p17">
              <a:extLst>
                <a:ext uri="{FF2B5EF4-FFF2-40B4-BE49-F238E27FC236}">
                  <a16:creationId xmlns:a16="http://schemas.microsoft.com/office/drawing/2014/main" id="{BD9C182B-3443-E710-B3D8-C3D2CFFF574F}"/>
                </a:ext>
              </a:extLst>
            </p:cNvPr>
            <p:cNvCxnSpPr/>
            <p:nvPr/>
          </p:nvCxnSpPr>
          <p:spPr>
            <a:xfrm>
              <a:off x="3189100" y="3055719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77;p17">
              <a:extLst>
                <a:ext uri="{FF2B5EF4-FFF2-40B4-BE49-F238E27FC236}">
                  <a16:creationId xmlns:a16="http://schemas.microsoft.com/office/drawing/2014/main" id="{6FA13DB5-14F7-566F-AB5C-D207C07E7156}"/>
                </a:ext>
              </a:extLst>
            </p:cNvPr>
            <p:cNvCxnSpPr/>
            <p:nvPr/>
          </p:nvCxnSpPr>
          <p:spPr>
            <a:xfrm>
              <a:off x="4169825" y="2404544"/>
              <a:ext cx="1735800" cy="1014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78;p17">
              <a:extLst>
                <a:ext uri="{FF2B5EF4-FFF2-40B4-BE49-F238E27FC236}">
                  <a16:creationId xmlns:a16="http://schemas.microsoft.com/office/drawing/2014/main" id="{675A6CE0-066C-CA5E-DCBC-4DDDA7237411}"/>
                </a:ext>
              </a:extLst>
            </p:cNvPr>
            <p:cNvCxnSpPr/>
            <p:nvPr/>
          </p:nvCxnSpPr>
          <p:spPr>
            <a:xfrm rot="10800000" flipH="1">
              <a:off x="3301997" y="2439067"/>
              <a:ext cx="1594500" cy="945600"/>
            </a:xfrm>
            <a:prstGeom prst="straightConnector1">
              <a:avLst/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79;p17">
              <a:extLst>
                <a:ext uri="{FF2B5EF4-FFF2-40B4-BE49-F238E27FC236}">
                  <a16:creationId xmlns:a16="http://schemas.microsoft.com/office/drawing/2014/main" id="{16B0B268-EBB7-C2B1-5BB0-8A327BAC5FE5}"/>
                </a:ext>
              </a:extLst>
            </p:cNvPr>
            <p:cNvCxnSpPr/>
            <p:nvPr/>
          </p:nvCxnSpPr>
          <p:spPr>
            <a:xfrm>
              <a:off x="3189100" y="3054989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80;p17">
              <a:extLst>
                <a:ext uri="{FF2B5EF4-FFF2-40B4-BE49-F238E27FC236}">
                  <a16:creationId xmlns:a16="http://schemas.microsoft.com/office/drawing/2014/main" id="{AB2BFF71-22E0-4617-B68F-3A9043F816A1}"/>
                </a:ext>
              </a:extLst>
            </p:cNvPr>
            <p:cNvCxnSpPr/>
            <p:nvPr/>
          </p:nvCxnSpPr>
          <p:spPr>
            <a:xfrm>
              <a:off x="4169825" y="2403814"/>
              <a:ext cx="1735800" cy="1014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81;p17">
              <a:extLst>
                <a:ext uri="{FF2B5EF4-FFF2-40B4-BE49-F238E27FC236}">
                  <a16:creationId xmlns:a16="http://schemas.microsoft.com/office/drawing/2014/main" id="{3A6EE1A8-12DB-530C-6225-91685C778F89}"/>
                </a:ext>
              </a:extLst>
            </p:cNvPr>
            <p:cNvCxnSpPr/>
            <p:nvPr/>
          </p:nvCxnSpPr>
          <p:spPr>
            <a:xfrm rot="10800000" flipH="1">
              <a:off x="3301997" y="2438336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82;p17">
              <a:extLst>
                <a:ext uri="{FF2B5EF4-FFF2-40B4-BE49-F238E27FC236}">
                  <a16:creationId xmlns:a16="http://schemas.microsoft.com/office/drawing/2014/main" id="{42CCF981-0FAE-B850-31BC-B7149FD5A8E5}"/>
                </a:ext>
              </a:extLst>
            </p:cNvPr>
            <p:cNvCxnSpPr/>
            <p:nvPr/>
          </p:nvCxnSpPr>
          <p:spPr>
            <a:xfrm rot="10800000" flipH="1">
              <a:off x="4422419" y="3069111"/>
              <a:ext cx="1594500" cy="9456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84;p17">
            <a:extLst>
              <a:ext uri="{FF2B5EF4-FFF2-40B4-BE49-F238E27FC236}">
                <a16:creationId xmlns:a16="http://schemas.microsoft.com/office/drawing/2014/main" id="{8DEB0318-A714-D266-2FCE-F626FC4EEB05}"/>
              </a:ext>
            </a:extLst>
          </p:cNvPr>
          <p:cNvSpPr/>
          <p:nvPr/>
        </p:nvSpPr>
        <p:spPr>
          <a:xfrm>
            <a:off x="2240326" y="1993803"/>
            <a:ext cx="1561250" cy="928193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Google Shape;287;p17">
            <a:extLst>
              <a:ext uri="{FF2B5EF4-FFF2-40B4-BE49-F238E27FC236}">
                <a16:creationId xmlns:a16="http://schemas.microsoft.com/office/drawing/2014/main" id="{0C961F9D-49A1-868E-DA7D-60400E87C334}"/>
              </a:ext>
            </a:extLst>
          </p:cNvPr>
          <p:cNvSpPr txBox="1"/>
          <p:nvPr/>
        </p:nvSpPr>
        <p:spPr>
          <a:xfrm>
            <a:off x="-75622" y="1797520"/>
            <a:ext cx="2283739" cy="39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Manages project dependencies automatically</a:t>
            </a:r>
          </a:p>
        </p:txBody>
      </p:sp>
      <p:sp>
        <p:nvSpPr>
          <p:cNvPr id="28" name="Google Shape;288;p17">
            <a:extLst>
              <a:ext uri="{FF2B5EF4-FFF2-40B4-BE49-F238E27FC236}">
                <a16:creationId xmlns:a16="http://schemas.microsoft.com/office/drawing/2014/main" id="{8C217928-4FBD-8C0A-703A-8E9E1C0D4597}"/>
              </a:ext>
            </a:extLst>
          </p:cNvPr>
          <p:cNvSpPr/>
          <p:nvPr/>
        </p:nvSpPr>
        <p:spPr>
          <a:xfrm flipH="1">
            <a:off x="5042663" y="1993801"/>
            <a:ext cx="1561250" cy="928195"/>
          </a:xfrm>
          <a:custGeom>
            <a:avLst/>
            <a:gdLst/>
            <a:ahLst/>
            <a:cxnLst/>
            <a:rect l="l" t="t" r="r" b="b"/>
            <a:pathLst>
              <a:path w="62450" h="54516" extrusionOk="0">
                <a:moveTo>
                  <a:pt x="62450" y="54516"/>
                </a:moveTo>
                <a:lnTo>
                  <a:pt x="6906" y="16384"/>
                </a:lnTo>
                <a:lnTo>
                  <a:pt x="6906" y="0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Google Shape;291;p17">
            <a:extLst>
              <a:ext uri="{FF2B5EF4-FFF2-40B4-BE49-F238E27FC236}">
                <a16:creationId xmlns:a16="http://schemas.microsoft.com/office/drawing/2014/main" id="{27504AF6-4696-FCB7-F68B-B199275781BE}"/>
              </a:ext>
            </a:extLst>
          </p:cNvPr>
          <p:cNvSpPr txBox="1"/>
          <p:nvPr/>
        </p:nvSpPr>
        <p:spPr>
          <a:xfrm flipH="1">
            <a:off x="6591677" y="1836901"/>
            <a:ext cx="2572592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Handles build lifecycle (compile, test, package, deploy)</a:t>
            </a:r>
            <a:endParaRPr sz="1800" dirty="0">
              <a:solidFill>
                <a:schemeClr val="tx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31" name="Google Shape;292;p17">
            <a:extLst>
              <a:ext uri="{FF2B5EF4-FFF2-40B4-BE49-F238E27FC236}">
                <a16:creationId xmlns:a16="http://schemas.microsoft.com/office/drawing/2014/main" id="{373FEB1E-DB69-AA51-F6FD-FAA2AB7B6743}"/>
              </a:ext>
            </a:extLst>
          </p:cNvPr>
          <p:cNvGrpSpPr/>
          <p:nvPr/>
        </p:nvGrpSpPr>
        <p:grpSpPr>
          <a:xfrm>
            <a:off x="3784639" y="1338063"/>
            <a:ext cx="1165988" cy="1568666"/>
            <a:chOff x="3478424" y="1308364"/>
            <a:chExt cx="2187185" cy="2942536"/>
          </a:xfrm>
        </p:grpSpPr>
        <p:sp>
          <p:nvSpPr>
            <p:cNvPr id="32" name="Google Shape;293;p17">
              <a:extLst>
                <a:ext uri="{FF2B5EF4-FFF2-40B4-BE49-F238E27FC236}">
                  <a16:creationId xmlns:a16="http://schemas.microsoft.com/office/drawing/2014/main" id="{DEA818FE-8011-4FEC-4891-BACC6F88D7AB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4;p17">
              <a:extLst>
                <a:ext uri="{FF2B5EF4-FFF2-40B4-BE49-F238E27FC236}">
                  <a16:creationId xmlns:a16="http://schemas.microsoft.com/office/drawing/2014/main" id="{C70AD97D-DFEC-0F2D-E8E0-B56B384C71A7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5;p17">
              <a:extLst>
                <a:ext uri="{FF2B5EF4-FFF2-40B4-BE49-F238E27FC236}">
                  <a16:creationId xmlns:a16="http://schemas.microsoft.com/office/drawing/2014/main" id="{8A67A6C6-A688-59F2-7BC7-5E204746315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6;p17">
              <a:extLst>
                <a:ext uri="{FF2B5EF4-FFF2-40B4-BE49-F238E27FC236}">
                  <a16:creationId xmlns:a16="http://schemas.microsoft.com/office/drawing/2014/main" id="{D8DF7205-53A2-A532-E599-0A99F92E862E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97;p17">
              <a:extLst>
                <a:ext uri="{FF2B5EF4-FFF2-40B4-BE49-F238E27FC236}">
                  <a16:creationId xmlns:a16="http://schemas.microsoft.com/office/drawing/2014/main" id="{D78C0A61-7870-3721-9741-5AC54AC1E76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98;p17">
              <a:extLst>
                <a:ext uri="{FF2B5EF4-FFF2-40B4-BE49-F238E27FC236}">
                  <a16:creationId xmlns:a16="http://schemas.microsoft.com/office/drawing/2014/main" id="{97D3BE8F-4262-7105-05FB-874CBECB1B57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99;p17">
              <a:extLst>
                <a:ext uri="{FF2B5EF4-FFF2-40B4-BE49-F238E27FC236}">
                  <a16:creationId xmlns:a16="http://schemas.microsoft.com/office/drawing/2014/main" id="{53047CE7-DAC1-2E90-502D-0DBFCC15FE34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0;p17">
              <a:extLst>
                <a:ext uri="{FF2B5EF4-FFF2-40B4-BE49-F238E27FC236}">
                  <a16:creationId xmlns:a16="http://schemas.microsoft.com/office/drawing/2014/main" id="{356DE6A3-A59B-2624-2F7E-D9B723260788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1;p17">
              <a:extLst>
                <a:ext uri="{FF2B5EF4-FFF2-40B4-BE49-F238E27FC236}">
                  <a16:creationId xmlns:a16="http://schemas.microsoft.com/office/drawing/2014/main" id="{05DA5515-48A1-1692-73EE-7E5FEDD5A959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2;p17">
              <a:extLst>
                <a:ext uri="{FF2B5EF4-FFF2-40B4-BE49-F238E27FC236}">
                  <a16:creationId xmlns:a16="http://schemas.microsoft.com/office/drawing/2014/main" id="{859EA7FF-579D-4E25-70A9-4C0EF1A4889C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3;p17">
              <a:extLst>
                <a:ext uri="{FF2B5EF4-FFF2-40B4-BE49-F238E27FC236}">
                  <a16:creationId xmlns:a16="http://schemas.microsoft.com/office/drawing/2014/main" id="{2D6834F2-6568-1D1F-A480-409C2986B4B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4;p17">
              <a:extLst>
                <a:ext uri="{FF2B5EF4-FFF2-40B4-BE49-F238E27FC236}">
                  <a16:creationId xmlns:a16="http://schemas.microsoft.com/office/drawing/2014/main" id="{BB569612-CBF2-66CE-BEF0-0AF27990C330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5;p17">
              <a:extLst>
                <a:ext uri="{FF2B5EF4-FFF2-40B4-BE49-F238E27FC236}">
                  <a16:creationId xmlns:a16="http://schemas.microsoft.com/office/drawing/2014/main" id="{7339B577-2E3D-4A31-4421-93257C441A9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6;p17">
              <a:extLst>
                <a:ext uri="{FF2B5EF4-FFF2-40B4-BE49-F238E27FC236}">
                  <a16:creationId xmlns:a16="http://schemas.microsoft.com/office/drawing/2014/main" id="{F7F7E458-FAA8-9A49-36A4-51416C42A1FD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7;p17">
              <a:extLst>
                <a:ext uri="{FF2B5EF4-FFF2-40B4-BE49-F238E27FC236}">
                  <a16:creationId xmlns:a16="http://schemas.microsoft.com/office/drawing/2014/main" id="{EA26713D-C0FA-57F1-22C3-467C9A98B2D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8;p17">
              <a:extLst>
                <a:ext uri="{FF2B5EF4-FFF2-40B4-BE49-F238E27FC236}">
                  <a16:creationId xmlns:a16="http://schemas.microsoft.com/office/drawing/2014/main" id="{09C3210A-8DF6-301E-DAE8-2E1D6F2F85F9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9;p17">
              <a:extLst>
                <a:ext uri="{FF2B5EF4-FFF2-40B4-BE49-F238E27FC236}">
                  <a16:creationId xmlns:a16="http://schemas.microsoft.com/office/drawing/2014/main" id="{969FB23F-57B7-FCE5-00B5-2E6100F86882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0;p17">
              <a:extLst>
                <a:ext uri="{FF2B5EF4-FFF2-40B4-BE49-F238E27FC236}">
                  <a16:creationId xmlns:a16="http://schemas.microsoft.com/office/drawing/2014/main" id="{FD68434A-3321-8EFC-47F1-DDAC7A8DB9A2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1;p17">
              <a:extLst>
                <a:ext uri="{FF2B5EF4-FFF2-40B4-BE49-F238E27FC236}">
                  <a16:creationId xmlns:a16="http://schemas.microsoft.com/office/drawing/2014/main" id="{DBF43D96-9876-E88E-79CA-FC1D9C4C7559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2;p17">
              <a:extLst>
                <a:ext uri="{FF2B5EF4-FFF2-40B4-BE49-F238E27FC236}">
                  <a16:creationId xmlns:a16="http://schemas.microsoft.com/office/drawing/2014/main" id="{6815BBA3-B4FB-A9A9-2232-966F75120C88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3;p17">
              <a:extLst>
                <a:ext uri="{FF2B5EF4-FFF2-40B4-BE49-F238E27FC236}">
                  <a16:creationId xmlns:a16="http://schemas.microsoft.com/office/drawing/2014/main" id="{BE221336-7588-C5BB-7EE7-F5C97E6C1544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4;p17">
              <a:extLst>
                <a:ext uri="{FF2B5EF4-FFF2-40B4-BE49-F238E27FC236}">
                  <a16:creationId xmlns:a16="http://schemas.microsoft.com/office/drawing/2014/main" id="{50F02666-2BDB-4E50-33A1-5B7710BC004F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5;p17">
              <a:extLst>
                <a:ext uri="{FF2B5EF4-FFF2-40B4-BE49-F238E27FC236}">
                  <a16:creationId xmlns:a16="http://schemas.microsoft.com/office/drawing/2014/main" id="{3678D1CE-FE02-645B-F779-EE7D8F0B04AE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6;p17">
              <a:extLst>
                <a:ext uri="{FF2B5EF4-FFF2-40B4-BE49-F238E27FC236}">
                  <a16:creationId xmlns:a16="http://schemas.microsoft.com/office/drawing/2014/main" id="{17A152E3-7B9D-CFDC-54CE-0B8093829FD9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7;p17">
              <a:extLst>
                <a:ext uri="{FF2B5EF4-FFF2-40B4-BE49-F238E27FC236}">
                  <a16:creationId xmlns:a16="http://schemas.microsoft.com/office/drawing/2014/main" id="{155768A7-C02D-99EA-7041-E582965F3D73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8;p17">
              <a:extLst>
                <a:ext uri="{FF2B5EF4-FFF2-40B4-BE49-F238E27FC236}">
                  <a16:creationId xmlns:a16="http://schemas.microsoft.com/office/drawing/2014/main" id="{7809DBAA-0102-68A1-3347-EDBD7EC9534D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9;p17">
              <a:extLst>
                <a:ext uri="{FF2B5EF4-FFF2-40B4-BE49-F238E27FC236}">
                  <a16:creationId xmlns:a16="http://schemas.microsoft.com/office/drawing/2014/main" id="{A6D73E01-9152-FC26-903E-BCA587BBE605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20;p17">
              <a:extLst>
                <a:ext uri="{FF2B5EF4-FFF2-40B4-BE49-F238E27FC236}">
                  <a16:creationId xmlns:a16="http://schemas.microsoft.com/office/drawing/2014/main" id="{17C37643-F93F-B404-08F0-7B08B43305D4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21;p17">
              <a:extLst>
                <a:ext uri="{FF2B5EF4-FFF2-40B4-BE49-F238E27FC236}">
                  <a16:creationId xmlns:a16="http://schemas.microsoft.com/office/drawing/2014/main" id="{6BA3EA01-2FE2-D933-75E8-6309C659DEF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2;p17">
              <a:extLst>
                <a:ext uri="{FF2B5EF4-FFF2-40B4-BE49-F238E27FC236}">
                  <a16:creationId xmlns:a16="http://schemas.microsoft.com/office/drawing/2014/main" id="{BAFE7BE3-6CB8-0F4E-5F49-66C38C1C5C21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3;p17">
              <a:extLst>
                <a:ext uri="{FF2B5EF4-FFF2-40B4-BE49-F238E27FC236}">
                  <a16:creationId xmlns:a16="http://schemas.microsoft.com/office/drawing/2014/main" id="{3B9395AF-DCF7-8CA4-D54B-904EDC900A2C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4;p17">
              <a:extLst>
                <a:ext uri="{FF2B5EF4-FFF2-40B4-BE49-F238E27FC236}">
                  <a16:creationId xmlns:a16="http://schemas.microsoft.com/office/drawing/2014/main" id="{C6462E18-ABCC-C84E-8629-EDB39AB936D0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5;p17">
              <a:extLst>
                <a:ext uri="{FF2B5EF4-FFF2-40B4-BE49-F238E27FC236}">
                  <a16:creationId xmlns:a16="http://schemas.microsoft.com/office/drawing/2014/main" id="{1266BDAA-BBE2-7502-ADA5-B75DB5312A93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26;p17">
              <a:extLst>
                <a:ext uri="{FF2B5EF4-FFF2-40B4-BE49-F238E27FC236}">
                  <a16:creationId xmlns:a16="http://schemas.microsoft.com/office/drawing/2014/main" id="{52E8C90C-B083-A5E3-3CB5-74F30CF3D728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27;p17">
              <a:extLst>
                <a:ext uri="{FF2B5EF4-FFF2-40B4-BE49-F238E27FC236}">
                  <a16:creationId xmlns:a16="http://schemas.microsoft.com/office/drawing/2014/main" id="{243B9983-DAB6-4FB1-ADB4-1066F76B9CC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28;p17">
              <a:extLst>
                <a:ext uri="{FF2B5EF4-FFF2-40B4-BE49-F238E27FC236}">
                  <a16:creationId xmlns:a16="http://schemas.microsoft.com/office/drawing/2014/main" id="{70699E93-CE95-8143-437E-CC162939C38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29;p17">
              <a:extLst>
                <a:ext uri="{FF2B5EF4-FFF2-40B4-BE49-F238E27FC236}">
                  <a16:creationId xmlns:a16="http://schemas.microsoft.com/office/drawing/2014/main" id="{00EF00FD-ED4A-505F-27B0-5F6ABC05185B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0;p17">
              <a:extLst>
                <a:ext uri="{FF2B5EF4-FFF2-40B4-BE49-F238E27FC236}">
                  <a16:creationId xmlns:a16="http://schemas.microsoft.com/office/drawing/2014/main" id="{81550978-583C-4F8E-BE88-E9ABC3A1C39C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1;p17">
              <a:extLst>
                <a:ext uri="{FF2B5EF4-FFF2-40B4-BE49-F238E27FC236}">
                  <a16:creationId xmlns:a16="http://schemas.microsoft.com/office/drawing/2014/main" id="{92CD3382-1768-A4F2-4362-7F3715B05521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2;p17">
              <a:extLst>
                <a:ext uri="{FF2B5EF4-FFF2-40B4-BE49-F238E27FC236}">
                  <a16:creationId xmlns:a16="http://schemas.microsoft.com/office/drawing/2014/main" id="{6F36D5FB-D03B-DDDC-3F1C-551E846B6616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3;p17">
              <a:extLst>
                <a:ext uri="{FF2B5EF4-FFF2-40B4-BE49-F238E27FC236}">
                  <a16:creationId xmlns:a16="http://schemas.microsoft.com/office/drawing/2014/main" id="{DE017E2F-066D-F136-F156-A7C16B4A8529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4;p17">
              <a:extLst>
                <a:ext uri="{FF2B5EF4-FFF2-40B4-BE49-F238E27FC236}">
                  <a16:creationId xmlns:a16="http://schemas.microsoft.com/office/drawing/2014/main" id="{7440CDA7-2A97-21F4-9B99-FF8C16CF474E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5;p17">
              <a:extLst>
                <a:ext uri="{FF2B5EF4-FFF2-40B4-BE49-F238E27FC236}">
                  <a16:creationId xmlns:a16="http://schemas.microsoft.com/office/drawing/2014/main" id="{5D58D3AB-3935-84FF-4F0F-7FD8392E3B7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336;p17">
              <a:extLst>
                <a:ext uri="{FF2B5EF4-FFF2-40B4-BE49-F238E27FC236}">
                  <a16:creationId xmlns:a16="http://schemas.microsoft.com/office/drawing/2014/main" id="{253C1212-BD81-F056-7DC0-A16E6FB3D410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92" name="Google Shape;337;p17">
                <a:extLst>
                  <a:ext uri="{FF2B5EF4-FFF2-40B4-BE49-F238E27FC236}">
                    <a16:creationId xmlns:a16="http://schemas.microsoft.com/office/drawing/2014/main" id="{AFDDAAAD-C3E3-25DD-5A29-ABBD08667246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38;p17">
                <a:extLst>
                  <a:ext uri="{FF2B5EF4-FFF2-40B4-BE49-F238E27FC236}">
                    <a16:creationId xmlns:a16="http://schemas.microsoft.com/office/drawing/2014/main" id="{A2DD4F89-5676-3103-B923-C3E7AB99FC5B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" name="Google Shape;339;p17">
            <a:extLst>
              <a:ext uri="{FF2B5EF4-FFF2-40B4-BE49-F238E27FC236}">
                <a16:creationId xmlns:a16="http://schemas.microsoft.com/office/drawing/2014/main" id="{213D7924-3D59-EE9F-6026-AC291932016F}"/>
              </a:ext>
            </a:extLst>
          </p:cNvPr>
          <p:cNvGrpSpPr/>
          <p:nvPr/>
        </p:nvGrpSpPr>
        <p:grpSpPr>
          <a:xfrm>
            <a:off x="4905161" y="1991034"/>
            <a:ext cx="1165988" cy="1568666"/>
            <a:chOff x="3478424" y="1308364"/>
            <a:chExt cx="2187185" cy="2942536"/>
          </a:xfrm>
        </p:grpSpPr>
        <p:sp>
          <p:nvSpPr>
            <p:cNvPr id="122" name="Google Shape;340;p17">
              <a:extLst>
                <a:ext uri="{FF2B5EF4-FFF2-40B4-BE49-F238E27FC236}">
                  <a16:creationId xmlns:a16="http://schemas.microsoft.com/office/drawing/2014/main" id="{8190693B-9C76-AD2C-35D5-803B6489A4CA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1;p17">
              <a:extLst>
                <a:ext uri="{FF2B5EF4-FFF2-40B4-BE49-F238E27FC236}">
                  <a16:creationId xmlns:a16="http://schemas.microsoft.com/office/drawing/2014/main" id="{CDA4F6BE-1B0C-EACE-F478-53AE13221D5C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2;p17">
              <a:extLst>
                <a:ext uri="{FF2B5EF4-FFF2-40B4-BE49-F238E27FC236}">
                  <a16:creationId xmlns:a16="http://schemas.microsoft.com/office/drawing/2014/main" id="{FFDF3D88-F028-033D-3ED2-5294F2FEB858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43;p17">
              <a:extLst>
                <a:ext uri="{FF2B5EF4-FFF2-40B4-BE49-F238E27FC236}">
                  <a16:creationId xmlns:a16="http://schemas.microsoft.com/office/drawing/2014/main" id="{9C939EDB-BAF6-C7DE-F8F5-F8C7E13F8C86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4;p17">
              <a:extLst>
                <a:ext uri="{FF2B5EF4-FFF2-40B4-BE49-F238E27FC236}">
                  <a16:creationId xmlns:a16="http://schemas.microsoft.com/office/drawing/2014/main" id="{86BA86E1-7E17-46DE-500F-F0D498A6C5E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45;p17">
              <a:extLst>
                <a:ext uri="{FF2B5EF4-FFF2-40B4-BE49-F238E27FC236}">
                  <a16:creationId xmlns:a16="http://schemas.microsoft.com/office/drawing/2014/main" id="{8215601F-2A88-4927-5F20-6A8BA5DFF40B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346;p17">
              <a:extLst>
                <a:ext uri="{FF2B5EF4-FFF2-40B4-BE49-F238E27FC236}">
                  <a16:creationId xmlns:a16="http://schemas.microsoft.com/office/drawing/2014/main" id="{913267E6-60A9-5D68-2F7E-389244EFEB20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347;p17">
              <a:extLst>
                <a:ext uri="{FF2B5EF4-FFF2-40B4-BE49-F238E27FC236}">
                  <a16:creationId xmlns:a16="http://schemas.microsoft.com/office/drawing/2014/main" id="{94721456-E321-D5CB-8C72-6AE7FBF14EB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48;p17">
              <a:extLst>
                <a:ext uri="{FF2B5EF4-FFF2-40B4-BE49-F238E27FC236}">
                  <a16:creationId xmlns:a16="http://schemas.microsoft.com/office/drawing/2014/main" id="{B6A60CD3-FB27-B222-682E-0B11C10E5C29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49;p17">
              <a:extLst>
                <a:ext uri="{FF2B5EF4-FFF2-40B4-BE49-F238E27FC236}">
                  <a16:creationId xmlns:a16="http://schemas.microsoft.com/office/drawing/2014/main" id="{8ED59D53-C6E1-73FD-E8AF-E2B416978E4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50;p17">
              <a:extLst>
                <a:ext uri="{FF2B5EF4-FFF2-40B4-BE49-F238E27FC236}">
                  <a16:creationId xmlns:a16="http://schemas.microsoft.com/office/drawing/2014/main" id="{9B2D0CDE-41A2-BE3B-D7FF-64A6D8A2D4C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51;p17">
              <a:extLst>
                <a:ext uri="{FF2B5EF4-FFF2-40B4-BE49-F238E27FC236}">
                  <a16:creationId xmlns:a16="http://schemas.microsoft.com/office/drawing/2014/main" id="{3DA1EC3C-20EF-DBBD-6694-40BE2FDEFA9A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52;p17">
              <a:extLst>
                <a:ext uri="{FF2B5EF4-FFF2-40B4-BE49-F238E27FC236}">
                  <a16:creationId xmlns:a16="http://schemas.microsoft.com/office/drawing/2014/main" id="{8C023194-47DD-2125-36A2-FDC719C4C767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353;p17">
              <a:extLst>
                <a:ext uri="{FF2B5EF4-FFF2-40B4-BE49-F238E27FC236}">
                  <a16:creationId xmlns:a16="http://schemas.microsoft.com/office/drawing/2014/main" id="{E2AD8508-ACB4-57DE-8802-3E8A685BE390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354;p17">
              <a:extLst>
                <a:ext uri="{FF2B5EF4-FFF2-40B4-BE49-F238E27FC236}">
                  <a16:creationId xmlns:a16="http://schemas.microsoft.com/office/drawing/2014/main" id="{FB95AC62-F999-B438-B3C4-6ECD7D55BE89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355;p17">
              <a:extLst>
                <a:ext uri="{FF2B5EF4-FFF2-40B4-BE49-F238E27FC236}">
                  <a16:creationId xmlns:a16="http://schemas.microsoft.com/office/drawing/2014/main" id="{8303EF88-9CD4-681E-B3FE-DDB1537AB8DC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356;p17">
              <a:extLst>
                <a:ext uri="{FF2B5EF4-FFF2-40B4-BE49-F238E27FC236}">
                  <a16:creationId xmlns:a16="http://schemas.microsoft.com/office/drawing/2014/main" id="{FEB15E7A-7A5E-0B87-40B8-C594BA21E405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357;p17">
              <a:extLst>
                <a:ext uri="{FF2B5EF4-FFF2-40B4-BE49-F238E27FC236}">
                  <a16:creationId xmlns:a16="http://schemas.microsoft.com/office/drawing/2014/main" id="{2834A225-9B9D-E5F2-52E7-6941A42CBBCD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358;p17">
              <a:extLst>
                <a:ext uri="{FF2B5EF4-FFF2-40B4-BE49-F238E27FC236}">
                  <a16:creationId xmlns:a16="http://schemas.microsoft.com/office/drawing/2014/main" id="{86535D01-4B5F-8560-3E70-FC40D191D603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359;p17">
              <a:extLst>
                <a:ext uri="{FF2B5EF4-FFF2-40B4-BE49-F238E27FC236}">
                  <a16:creationId xmlns:a16="http://schemas.microsoft.com/office/drawing/2014/main" id="{0AEE0C45-EA32-7026-4112-F4B96F797EBA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360;p17">
              <a:extLst>
                <a:ext uri="{FF2B5EF4-FFF2-40B4-BE49-F238E27FC236}">
                  <a16:creationId xmlns:a16="http://schemas.microsoft.com/office/drawing/2014/main" id="{7525B81C-16DA-CA92-911F-CE20081207FF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361;p17">
              <a:extLst>
                <a:ext uri="{FF2B5EF4-FFF2-40B4-BE49-F238E27FC236}">
                  <a16:creationId xmlns:a16="http://schemas.microsoft.com/office/drawing/2014/main" id="{F37BE859-BD37-B5A7-7786-7EC64110B5D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362;p17">
              <a:extLst>
                <a:ext uri="{FF2B5EF4-FFF2-40B4-BE49-F238E27FC236}">
                  <a16:creationId xmlns:a16="http://schemas.microsoft.com/office/drawing/2014/main" id="{CB75FF13-A13A-54FD-7373-1A4499E2C844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363;p17">
              <a:extLst>
                <a:ext uri="{FF2B5EF4-FFF2-40B4-BE49-F238E27FC236}">
                  <a16:creationId xmlns:a16="http://schemas.microsoft.com/office/drawing/2014/main" id="{9EF60559-CB1F-6544-FBE6-41FCAB7E1924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364;p17">
              <a:extLst>
                <a:ext uri="{FF2B5EF4-FFF2-40B4-BE49-F238E27FC236}">
                  <a16:creationId xmlns:a16="http://schemas.microsoft.com/office/drawing/2014/main" id="{6FFA27BF-6D5C-E910-F3A0-5E55A17050FF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365;p17">
              <a:extLst>
                <a:ext uri="{FF2B5EF4-FFF2-40B4-BE49-F238E27FC236}">
                  <a16:creationId xmlns:a16="http://schemas.microsoft.com/office/drawing/2014/main" id="{37CB1D8F-EB5C-898D-6A2A-81E96DCBAD83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366;p17">
              <a:extLst>
                <a:ext uri="{FF2B5EF4-FFF2-40B4-BE49-F238E27FC236}">
                  <a16:creationId xmlns:a16="http://schemas.microsoft.com/office/drawing/2014/main" id="{35F2BC66-E6E2-EA67-E10A-12B078BC62CD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367;p17">
              <a:extLst>
                <a:ext uri="{FF2B5EF4-FFF2-40B4-BE49-F238E27FC236}">
                  <a16:creationId xmlns:a16="http://schemas.microsoft.com/office/drawing/2014/main" id="{E43618C6-4CE3-4220-74F7-A0D7A2ED3F41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368;p17">
              <a:extLst>
                <a:ext uri="{FF2B5EF4-FFF2-40B4-BE49-F238E27FC236}">
                  <a16:creationId xmlns:a16="http://schemas.microsoft.com/office/drawing/2014/main" id="{89841D53-CCAC-21BB-DF72-41B399EE5A9A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369;p17">
              <a:extLst>
                <a:ext uri="{FF2B5EF4-FFF2-40B4-BE49-F238E27FC236}">
                  <a16:creationId xmlns:a16="http://schemas.microsoft.com/office/drawing/2014/main" id="{786BD320-20A5-9E91-9475-BB8583DC14B5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370;p17">
              <a:extLst>
                <a:ext uri="{FF2B5EF4-FFF2-40B4-BE49-F238E27FC236}">
                  <a16:creationId xmlns:a16="http://schemas.microsoft.com/office/drawing/2014/main" id="{AD215A70-A0B1-7941-CFEA-8720F61260B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371;p17">
              <a:extLst>
                <a:ext uri="{FF2B5EF4-FFF2-40B4-BE49-F238E27FC236}">
                  <a16:creationId xmlns:a16="http://schemas.microsoft.com/office/drawing/2014/main" id="{8031FA44-2916-4828-8996-D3638C6A6774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372;p17">
              <a:extLst>
                <a:ext uri="{FF2B5EF4-FFF2-40B4-BE49-F238E27FC236}">
                  <a16:creationId xmlns:a16="http://schemas.microsoft.com/office/drawing/2014/main" id="{2BFC1EB4-E9D9-9DB0-9A8D-CA2FC74343CF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373;p17">
              <a:extLst>
                <a:ext uri="{FF2B5EF4-FFF2-40B4-BE49-F238E27FC236}">
                  <a16:creationId xmlns:a16="http://schemas.microsoft.com/office/drawing/2014/main" id="{31647A38-26A5-D057-6BD6-AD674101695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374;p17">
              <a:extLst>
                <a:ext uri="{FF2B5EF4-FFF2-40B4-BE49-F238E27FC236}">
                  <a16:creationId xmlns:a16="http://schemas.microsoft.com/office/drawing/2014/main" id="{DC191F94-1357-3144-AA81-07E35300FF4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375;p17">
              <a:extLst>
                <a:ext uri="{FF2B5EF4-FFF2-40B4-BE49-F238E27FC236}">
                  <a16:creationId xmlns:a16="http://schemas.microsoft.com/office/drawing/2014/main" id="{50819AC6-A558-14D4-4C04-8E1C8AE3587E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376;p17">
              <a:extLst>
                <a:ext uri="{FF2B5EF4-FFF2-40B4-BE49-F238E27FC236}">
                  <a16:creationId xmlns:a16="http://schemas.microsoft.com/office/drawing/2014/main" id="{1C98940D-B4AE-DD63-E2F2-38FA60398056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377;p17">
              <a:extLst>
                <a:ext uri="{FF2B5EF4-FFF2-40B4-BE49-F238E27FC236}">
                  <a16:creationId xmlns:a16="http://schemas.microsoft.com/office/drawing/2014/main" id="{74328818-F60E-449E-BFC4-299DC92FF699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378;p17">
              <a:extLst>
                <a:ext uri="{FF2B5EF4-FFF2-40B4-BE49-F238E27FC236}">
                  <a16:creationId xmlns:a16="http://schemas.microsoft.com/office/drawing/2014/main" id="{178B6C5E-2A7B-6DBC-012F-3BF552910FFE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379;p17">
              <a:extLst>
                <a:ext uri="{FF2B5EF4-FFF2-40B4-BE49-F238E27FC236}">
                  <a16:creationId xmlns:a16="http://schemas.microsoft.com/office/drawing/2014/main" id="{43F6AA2A-409A-251F-8972-02164BCA9EDC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380;p17">
              <a:extLst>
                <a:ext uri="{FF2B5EF4-FFF2-40B4-BE49-F238E27FC236}">
                  <a16:creationId xmlns:a16="http://schemas.microsoft.com/office/drawing/2014/main" id="{8F6D8016-2086-ABEC-6974-04517B6A8FAB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381;p17">
              <a:extLst>
                <a:ext uri="{FF2B5EF4-FFF2-40B4-BE49-F238E27FC236}">
                  <a16:creationId xmlns:a16="http://schemas.microsoft.com/office/drawing/2014/main" id="{63AA594B-8184-A2B6-B4FA-15C34F7A0892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382;p17">
              <a:extLst>
                <a:ext uri="{FF2B5EF4-FFF2-40B4-BE49-F238E27FC236}">
                  <a16:creationId xmlns:a16="http://schemas.microsoft.com/office/drawing/2014/main" id="{59FC8443-5264-F41D-28BD-9349CA97EA72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3" name="Google Shape;383;p17">
              <a:extLst>
                <a:ext uri="{FF2B5EF4-FFF2-40B4-BE49-F238E27FC236}">
                  <a16:creationId xmlns:a16="http://schemas.microsoft.com/office/drawing/2014/main" id="{CBCA29B4-DD35-ACCD-3C31-8F3E9C2B8DAA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64" name="Google Shape;384;p17">
                <a:extLst>
                  <a:ext uri="{FF2B5EF4-FFF2-40B4-BE49-F238E27FC236}">
                    <a16:creationId xmlns:a16="http://schemas.microsoft.com/office/drawing/2014/main" id="{35B7A5FA-22B3-B66E-550D-B2AD38F73C69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385;p17">
                <a:extLst>
                  <a:ext uri="{FF2B5EF4-FFF2-40B4-BE49-F238E27FC236}">
                    <a16:creationId xmlns:a16="http://schemas.microsoft.com/office/drawing/2014/main" id="{F2E184CA-3820-04B8-E46E-212E8322D5A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6" name="Google Shape;386;p17">
            <a:extLst>
              <a:ext uri="{FF2B5EF4-FFF2-40B4-BE49-F238E27FC236}">
                <a16:creationId xmlns:a16="http://schemas.microsoft.com/office/drawing/2014/main" id="{4A05FC3C-852C-BF6A-70F9-AEC48EA086E1}"/>
              </a:ext>
            </a:extLst>
          </p:cNvPr>
          <p:cNvGrpSpPr/>
          <p:nvPr/>
        </p:nvGrpSpPr>
        <p:grpSpPr>
          <a:xfrm>
            <a:off x="2747495" y="1961765"/>
            <a:ext cx="1165988" cy="1568666"/>
            <a:chOff x="3478424" y="1308364"/>
            <a:chExt cx="2187185" cy="2942536"/>
          </a:xfrm>
        </p:grpSpPr>
        <p:sp>
          <p:nvSpPr>
            <p:cNvPr id="1067" name="Google Shape;387;p17">
              <a:extLst>
                <a:ext uri="{FF2B5EF4-FFF2-40B4-BE49-F238E27FC236}">
                  <a16:creationId xmlns:a16="http://schemas.microsoft.com/office/drawing/2014/main" id="{62C07A12-850E-CD60-8019-5B0AB57E6062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388;p17">
              <a:extLst>
                <a:ext uri="{FF2B5EF4-FFF2-40B4-BE49-F238E27FC236}">
                  <a16:creationId xmlns:a16="http://schemas.microsoft.com/office/drawing/2014/main" id="{F72C6A08-61DB-AB4E-6426-8291C8CD9AF5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389;p17">
              <a:extLst>
                <a:ext uri="{FF2B5EF4-FFF2-40B4-BE49-F238E27FC236}">
                  <a16:creationId xmlns:a16="http://schemas.microsoft.com/office/drawing/2014/main" id="{E716EAFB-94D4-BE5F-803D-1BB28917BB13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390;p17">
              <a:extLst>
                <a:ext uri="{FF2B5EF4-FFF2-40B4-BE49-F238E27FC236}">
                  <a16:creationId xmlns:a16="http://schemas.microsoft.com/office/drawing/2014/main" id="{3CDB2B62-FD82-CDCF-612B-0E87C6582203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391;p17">
              <a:extLst>
                <a:ext uri="{FF2B5EF4-FFF2-40B4-BE49-F238E27FC236}">
                  <a16:creationId xmlns:a16="http://schemas.microsoft.com/office/drawing/2014/main" id="{E4F5DABF-B1C3-E792-151E-035A8210FD7F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392;p17">
              <a:extLst>
                <a:ext uri="{FF2B5EF4-FFF2-40B4-BE49-F238E27FC236}">
                  <a16:creationId xmlns:a16="http://schemas.microsoft.com/office/drawing/2014/main" id="{A945BC63-0E47-6F35-A50E-5566E4133618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393;p17">
              <a:extLst>
                <a:ext uri="{FF2B5EF4-FFF2-40B4-BE49-F238E27FC236}">
                  <a16:creationId xmlns:a16="http://schemas.microsoft.com/office/drawing/2014/main" id="{052A8DE4-D154-FBFA-AD98-CB7091DDB456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394;p17">
              <a:extLst>
                <a:ext uri="{FF2B5EF4-FFF2-40B4-BE49-F238E27FC236}">
                  <a16:creationId xmlns:a16="http://schemas.microsoft.com/office/drawing/2014/main" id="{A481819E-C78A-D800-180E-79E4602DE3B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395;p17">
              <a:extLst>
                <a:ext uri="{FF2B5EF4-FFF2-40B4-BE49-F238E27FC236}">
                  <a16:creationId xmlns:a16="http://schemas.microsoft.com/office/drawing/2014/main" id="{F5C9AA1D-9529-E68B-FC93-F40C632E492A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396;p17">
              <a:extLst>
                <a:ext uri="{FF2B5EF4-FFF2-40B4-BE49-F238E27FC236}">
                  <a16:creationId xmlns:a16="http://schemas.microsoft.com/office/drawing/2014/main" id="{C91D39C3-FA7D-0840-763F-02D1915E318E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397;p17">
              <a:extLst>
                <a:ext uri="{FF2B5EF4-FFF2-40B4-BE49-F238E27FC236}">
                  <a16:creationId xmlns:a16="http://schemas.microsoft.com/office/drawing/2014/main" id="{7F0FA840-B5C0-37C1-F7B5-B8BD65DCC9DF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398;p17">
              <a:extLst>
                <a:ext uri="{FF2B5EF4-FFF2-40B4-BE49-F238E27FC236}">
                  <a16:creationId xmlns:a16="http://schemas.microsoft.com/office/drawing/2014/main" id="{FB82298F-7AB2-F4C2-917F-28C52BA3D137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399;p17">
              <a:extLst>
                <a:ext uri="{FF2B5EF4-FFF2-40B4-BE49-F238E27FC236}">
                  <a16:creationId xmlns:a16="http://schemas.microsoft.com/office/drawing/2014/main" id="{D4D43609-2003-C963-0565-2E643150B4A2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400;p17">
              <a:extLst>
                <a:ext uri="{FF2B5EF4-FFF2-40B4-BE49-F238E27FC236}">
                  <a16:creationId xmlns:a16="http://schemas.microsoft.com/office/drawing/2014/main" id="{2FDC5ADA-B425-890F-5179-4DA7AF1ED8C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01;p17">
              <a:extLst>
                <a:ext uri="{FF2B5EF4-FFF2-40B4-BE49-F238E27FC236}">
                  <a16:creationId xmlns:a16="http://schemas.microsoft.com/office/drawing/2014/main" id="{247C6CC1-D82A-8242-F599-9FCF4669D267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402;p17">
              <a:extLst>
                <a:ext uri="{FF2B5EF4-FFF2-40B4-BE49-F238E27FC236}">
                  <a16:creationId xmlns:a16="http://schemas.microsoft.com/office/drawing/2014/main" id="{E5512FB3-E94C-5A0E-5AB6-E84ADB4015F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403;p17">
              <a:extLst>
                <a:ext uri="{FF2B5EF4-FFF2-40B4-BE49-F238E27FC236}">
                  <a16:creationId xmlns:a16="http://schemas.microsoft.com/office/drawing/2014/main" id="{3E928263-B5CB-1C6E-DAC9-9FC788F98E79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404;p17">
              <a:extLst>
                <a:ext uri="{FF2B5EF4-FFF2-40B4-BE49-F238E27FC236}">
                  <a16:creationId xmlns:a16="http://schemas.microsoft.com/office/drawing/2014/main" id="{F8E90850-E424-2D6D-B102-12B34661A6EA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405;p17">
              <a:extLst>
                <a:ext uri="{FF2B5EF4-FFF2-40B4-BE49-F238E27FC236}">
                  <a16:creationId xmlns:a16="http://schemas.microsoft.com/office/drawing/2014/main" id="{A64FA255-BC5A-E3BD-30E5-D84AE457A4FC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406;p17">
              <a:extLst>
                <a:ext uri="{FF2B5EF4-FFF2-40B4-BE49-F238E27FC236}">
                  <a16:creationId xmlns:a16="http://schemas.microsoft.com/office/drawing/2014/main" id="{F6CCF641-E20C-E9A5-ABBE-4242D00A779F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407;p17">
              <a:extLst>
                <a:ext uri="{FF2B5EF4-FFF2-40B4-BE49-F238E27FC236}">
                  <a16:creationId xmlns:a16="http://schemas.microsoft.com/office/drawing/2014/main" id="{84059C5F-08AE-D889-5E66-5A67D3A4D494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408;p17">
              <a:extLst>
                <a:ext uri="{FF2B5EF4-FFF2-40B4-BE49-F238E27FC236}">
                  <a16:creationId xmlns:a16="http://schemas.microsoft.com/office/drawing/2014/main" id="{12CBEE45-2752-AC47-C2BD-BD16F7CCBCB4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409;p17">
              <a:extLst>
                <a:ext uri="{FF2B5EF4-FFF2-40B4-BE49-F238E27FC236}">
                  <a16:creationId xmlns:a16="http://schemas.microsoft.com/office/drawing/2014/main" id="{0972B3BF-9C75-DF03-E6B2-1ACB1D6CA266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410;p17">
              <a:extLst>
                <a:ext uri="{FF2B5EF4-FFF2-40B4-BE49-F238E27FC236}">
                  <a16:creationId xmlns:a16="http://schemas.microsoft.com/office/drawing/2014/main" id="{515AA016-C850-0BA9-A5BC-62A7A64A95FA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411;p17">
              <a:extLst>
                <a:ext uri="{FF2B5EF4-FFF2-40B4-BE49-F238E27FC236}">
                  <a16:creationId xmlns:a16="http://schemas.microsoft.com/office/drawing/2014/main" id="{782B8728-8FC7-947F-A804-C28BC84DC257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412;p17">
              <a:extLst>
                <a:ext uri="{FF2B5EF4-FFF2-40B4-BE49-F238E27FC236}">
                  <a16:creationId xmlns:a16="http://schemas.microsoft.com/office/drawing/2014/main" id="{C1FFB911-B189-6CC6-005B-241AD965CF6E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413;p17">
              <a:extLst>
                <a:ext uri="{FF2B5EF4-FFF2-40B4-BE49-F238E27FC236}">
                  <a16:creationId xmlns:a16="http://schemas.microsoft.com/office/drawing/2014/main" id="{27AD910F-030B-50C3-AC4F-E3194F15A9A4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414;p17">
              <a:extLst>
                <a:ext uri="{FF2B5EF4-FFF2-40B4-BE49-F238E27FC236}">
                  <a16:creationId xmlns:a16="http://schemas.microsoft.com/office/drawing/2014/main" id="{7FFE48A1-9C45-A16A-9A6C-F2CB516EF928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415;p17">
              <a:extLst>
                <a:ext uri="{FF2B5EF4-FFF2-40B4-BE49-F238E27FC236}">
                  <a16:creationId xmlns:a16="http://schemas.microsoft.com/office/drawing/2014/main" id="{6C19E32D-798C-3483-C597-AA1ACBFDA4E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416;p17">
              <a:extLst>
                <a:ext uri="{FF2B5EF4-FFF2-40B4-BE49-F238E27FC236}">
                  <a16:creationId xmlns:a16="http://schemas.microsoft.com/office/drawing/2014/main" id="{A6240BD8-A26F-255E-5429-A4028840CCC9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417;p17">
              <a:extLst>
                <a:ext uri="{FF2B5EF4-FFF2-40B4-BE49-F238E27FC236}">
                  <a16:creationId xmlns:a16="http://schemas.microsoft.com/office/drawing/2014/main" id="{EF654639-0A4C-BB97-DC26-95637CE82B0B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418;p17">
              <a:extLst>
                <a:ext uri="{FF2B5EF4-FFF2-40B4-BE49-F238E27FC236}">
                  <a16:creationId xmlns:a16="http://schemas.microsoft.com/office/drawing/2014/main" id="{38B662A3-D947-C54B-0469-9F18BA0AF5D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419;p17">
              <a:extLst>
                <a:ext uri="{FF2B5EF4-FFF2-40B4-BE49-F238E27FC236}">
                  <a16:creationId xmlns:a16="http://schemas.microsoft.com/office/drawing/2014/main" id="{5CB53114-8ED6-7902-C13C-027E317C1FD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420;p17">
              <a:extLst>
                <a:ext uri="{FF2B5EF4-FFF2-40B4-BE49-F238E27FC236}">
                  <a16:creationId xmlns:a16="http://schemas.microsoft.com/office/drawing/2014/main" id="{02A653FB-4A70-03F0-1DBF-043251F18772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421;p17">
              <a:extLst>
                <a:ext uri="{FF2B5EF4-FFF2-40B4-BE49-F238E27FC236}">
                  <a16:creationId xmlns:a16="http://schemas.microsoft.com/office/drawing/2014/main" id="{45B37316-867A-B857-83E6-F4B1F094A5A7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422;p17">
              <a:extLst>
                <a:ext uri="{FF2B5EF4-FFF2-40B4-BE49-F238E27FC236}">
                  <a16:creationId xmlns:a16="http://schemas.microsoft.com/office/drawing/2014/main" id="{BE72E66A-8389-0108-AA1A-55D80A3076DB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423;p17">
              <a:extLst>
                <a:ext uri="{FF2B5EF4-FFF2-40B4-BE49-F238E27FC236}">
                  <a16:creationId xmlns:a16="http://schemas.microsoft.com/office/drawing/2014/main" id="{AAB0CA88-90DC-0172-5E13-6E4D4191C1E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424;p17">
              <a:extLst>
                <a:ext uri="{FF2B5EF4-FFF2-40B4-BE49-F238E27FC236}">
                  <a16:creationId xmlns:a16="http://schemas.microsoft.com/office/drawing/2014/main" id="{8DCF6658-E287-8191-8DAD-BF2AD4D2AFF8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425;p17">
              <a:extLst>
                <a:ext uri="{FF2B5EF4-FFF2-40B4-BE49-F238E27FC236}">
                  <a16:creationId xmlns:a16="http://schemas.microsoft.com/office/drawing/2014/main" id="{B80CF5D6-15D9-DD89-FAA6-D2F83A77FC73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426;p17">
              <a:extLst>
                <a:ext uri="{FF2B5EF4-FFF2-40B4-BE49-F238E27FC236}">
                  <a16:creationId xmlns:a16="http://schemas.microsoft.com/office/drawing/2014/main" id="{B3B00182-EAF3-4541-A7F2-7499CE50CDD6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427;p17">
              <a:extLst>
                <a:ext uri="{FF2B5EF4-FFF2-40B4-BE49-F238E27FC236}">
                  <a16:creationId xmlns:a16="http://schemas.microsoft.com/office/drawing/2014/main" id="{779C9A54-51B8-30A0-CFE3-4B298EE7A063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428;p17">
              <a:extLst>
                <a:ext uri="{FF2B5EF4-FFF2-40B4-BE49-F238E27FC236}">
                  <a16:creationId xmlns:a16="http://schemas.microsoft.com/office/drawing/2014/main" id="{068445E1-B84D-91AF-446C-38F9EF20B87E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429;p17">
              <a:extLst>
                <a:ext uri="{FF2B5EF4-FFF2-40B4-BE49-F238E27FC236}">
                  <a16:creationId xmlns:a16="http://schemas.microsoft.com/office/drawing/2014/main" id="{D6F208B3-5179-6762-DB78-6D297B85934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0" name="Google Shape;430;p17">
              <a:extLst>
                <a:ext uri="{FF2B5EF4-FFF2-40B4-BE49-F238E27FC236}">
                  <a16:creationId xmlns:a16="http://schemas.microsoft.com/office/drawing/2014/main" id="{D4FC99E4-E6C0-2459-0A88-2B963522A5C3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111" name="Google Shape;431;p17">
                <a:extLst>
                  <a:ext uri="{FF2B5EF4-FFF2-40B4-BE49-F238E27FC236}">
                    <a16:creationId xmlns:a16="http://schemas.microsoft.com/office/drawing/2014/main" id="{39D8D8A5-B8A4-DEF1-BEBD-BE3A01B42CC0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432;p17">
                <a:extLst>
                  <a:ext uri="{FF2B5EF4-FFF2-40B4-BE49-F238E27FC236}">
                    <a16:creationId xmlns:a16="http://schemas.microsoft.com/office/drawing/2014/main" id="{5FB5F067-DF67-E927-C880-0E79E8A0FF13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3" name="Google Shape;433;p17">
            <a:extLst>
              <a:ext uri="{FF2B5EF4-FFF2-40B4-BE49-F238E27FC236}">
                <a16:creationId xmlns:a16="http://schemas.microsoft.com/office/drawing/2014/main" id="{49D2A5CC-AF1C-E9E3-304C-A6BB7197AC41}"/>
              </a:ext>
            </a:extLst>
          </p:cNvPr>
          <p:cNvGrpSpPr/>
          <p:nvPr/>
        </p:nvGrpSpPr>
        <p:grpSpPr>
          <a:xfrm>
            <a:off x="3868017" y="2614737"/>
            <a:ext cx="1165988" cy="1568666"/>
            <a:chOff x="3478424" y="1308364"/>
            <a:chExt cx="2187185" cy="2942536"/>
          </a:xfrm>
        </p:grpSpPr>
        <p:sp>
          <p:nvSpPr>
            <p:cNvPr id="1114" name="Google Shape;434;p17">
              <a:extLst>
                <a:ext uri="{FF2B5EF4-FFF2-40B4-BE49-F238E27FC236}">
                  <a16:creationId xmlns:a16="http://schemas.microsoft.com/office/drawing/2014/main" id="{D4AE2239-7EE6-EB5D-C620-5E2780EB3717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435;p17">
              <a:extLst>
                <a:ext uri="{FF2B5EF4-FFF2-40B4-BE49-F238E27FC236}">
                  <a16:creationId xmlns:a16="http://schemas.microsoft.com/office/drawing/2014/main" id="{FF6119AF-FC07-5F31-D74F-C4D0199CBFA1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436;p17">
              <a:extLst>
                <a:ext uri="{FF2B5EF4-FFF2-40B4-BE49-F238E27FC236}">
                  <a16:creationId xmlns:a16="http://schemas.microsoft.com/office/drawing/2014/main" id="{9846BBB7-FCB1-9F7F-BCF3-CF6B363F7967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437;p17">
              <a:extLst>
                <a:ext uri="{FF2B5EF4-FFF2-40B4-BE49-F238E27FC236}">
                  <a16:creationId xmlns:a16="http://schemas.microsoft.com/office/drawing/2014/main" id="{31206580-14E3-9DC5-1CF5-6F0F7930DB35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438;p17">
              <a:extLst>
                <a:ext uri="{FF2B5EF4-FFF2-40B4-BE49-F238E27FC236}">
                  <a16:creationId xmlns:a16="http://schemas.microsoft.com/office/drawing/2014/main" id="{9BB0D503-4470-FEEE-8B6C-1E9416E738A8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439;p17">
              <a:extLst>
                <a:ext uri="{FF2B5EF4-FFF2-40B4-BE49-F238E27FC236}">
                  <a16:creationId xmlns:a16="http://schemas.microsoft.com/office/drawing/2014/main" id="{29E122DA-A5BE-85EA-B242-E9DB55F08BA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440;p17">
              <a:extLst>
                <a:ext uri="{FF2B5EF4-FFF2-40B4-BE49-F238E27FC236}">
                  <a16:creationId xmlns:a16="http://schemas.microsoft.com/office/drawing/2014/main" id="{A043036F-FFE3-C280-6502-7CABEDFAC53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441;p17">
              <a:extLst>
                <a:ext uri="{FF2B5EF4-FFF2-40B4-BE49-F238E27FC236}">
                  <a16:creationId xmlns:a16="http://schemas.microsoft.com/office/drawing/2014/main" id="{B9D9FF81-2422-7ABE-01A1-AFCD141B297B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442;p17">
              <a:extLst>
                <a:ext uri="{FF2B5EF4-FFF2-40B4-BE49-F238E27FC236}">
                  <a16:creationId xmlns:a16="http://schemas.microsoft.com/office/drawing/2014/main" id="{D5BE7C36-B99C-E1A6-9C35-68EAF1E759A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443;p17">
              <a:extLst>
                <a:ext uri="{FF2B5EF4-FFF2-40B4-BE49-F238E27FC236}">
                  <a16:creationId xmlns:a16="http://schemas.microsoft.com/office/drawing/2014/main" id="{03BC2EA4-DAC7-A037-AED2-EBE42D8E32D4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444;p17">
              <a:extLst>
                <a:ext uri="{FF2B5EF4-FFF2-40B4-BE49-F238E27FC236}">
                  <a16:creationId xmlns:a16="http://schemas.microsoft.com/office/drawing/2014/main" id="{4059FC09-B142-E359-4DB7-EB093651F6AC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445;p17">
              <a:extLst>
                <a:ext uri="{FF2B5EF4-FFF2-40B4-BE49-F238E27FC236}">
                  <a16:creationId xmlns:a16="http://schemas.microsoft.com/office/drawing/2014/main" id="{DCBF675C-8793-AA0F-A097-912628320E6C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446;p17">
              <a:extLst>
                <a:ext uri="{FF2B5EF4-FFF2-40B4-BE49-F238E27FC236}">
                  <a16:creationId xmlns:a16="http://schemas.microsoft.com/office/drawing/2014/main" id="{4543C56F-328D-AE82-5672-2326BA9C14D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447;p17">
              <a:extLst>
                <a:ext uri="{FF2B5EF4-FFF2-40B4-BE49-F238E27FC236}">
                  <a16:creationId xmlns:a16="http://schemas.microsoft.com/office/drawing/2014/main" id="{0CFAC689-D217-7959-E23F-12CA2CB59D06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448;p17">
              <a:extLst>
                <a:ext uri="{FF2B5EF4-FFF2-40B4-BE49-F238E27FC236}">
                  <a16:creationId xmlns:a16="http://schemas.microsoft.com/office/drawing/2014/main" id="{D8420E59-FE2E-7125-6F26-F72529478285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449;p17">
              <a:extLst>
                <a:ext uri="{FF2B5EF4-FFF2-40B4-BE49-F238E27FC236}">
                  <a16:creationId xmlns:a16="http://schemas.microsoft.com/office/drawing/2014/main" id="{6EA8AE54-99AA-C22C-E2C8-4BF46FCE2440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450;p17">
              <a:extLst>
                <a:ext uri="{FF2B5EF4-FFF2-40B4-BE49-F238E27FC236}">
                  <a16:creationId xmlns:a16="http://schemas.microsoft.com/office/drawing/2014/main" id="{4DBCA6C6-22D8-DD2B-C689-A823A0418A71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451;p17">
              <a:extLst>
                <a:ext uri="{FF2B5EF4-FFF2-40B4-BE49-F238E27FC236}">
                  <a16:creationId xmlns:a16="http://schemas.microsoft.com/office/drawing/2014/main" id="{6795669A-0412-8527-A1F9-4975779E6EC9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452;p17">
              <a:extLst>
                <a:ext uri="{FF2B5EF4-FFF2-40B4-BE49-F238E27FC236}">
                  <a16:creationId xmlns:a16="http://schemas.microsoft.com/office/drawing/2014/main" id="{13998F14-551A-6379-DFED-E093FE0A38AC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453;p17">
              <a:extLst>
                <a:ext uri="{FF2B5EF4-FFF2-40B4-BE49-F238E27FC236}">
                  <a16:creationId xmlns:a16="http://schemas.microsoft.com/office/drawing/2014/main" id="{A9FF29F4-2966-33F5-3DB3-6184AB21E05D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454;p17">
              <a:extLst>
                <a:ext uri="{FF2B5EF4-FFF2-40B4-BE49-F238E27FC236}">
                  <a16:creationId xmlns:a16="http://schemas.microsoft.com/office/drawing/2014/main" id="{1A1F5CEB-FA9E-B19B-887E-7BF2F15ECBC5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455;p17">
              <a:extLst>
                <a:ext uri="{FF2B5EF4-FFF2-40B4-BE49-F238E27FC236}">
                  <a16:creationId xmlns:a16="http://schemas.microsoft.com/office/drawing/2014/main" id="{9537613B-E398-E2DD-7E34-064A4CC3DB31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456;p17">
              <a:extLst>
                <a:ext uri="{FF2B5EF4-FFF2-40B4-BE49-F238E27FC236}">
                  <a16:creationId xmlns:a16="http://schemas.microsoft.com/office/drawing/2014/main" id="{A99C3C5B-CD90-1D99-121E-F6E8DBB15D99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457;p17">
              <a:extLst>
                <a:ext uri="{FF2B5EF4-FFF2-40B4-BE49-F238E27FC236}">
                  <a16:creationId xmlns:a16="http://schemas.microsoft.com/office/drawing/2014/main" id="{71B488D6-0F76-8D36-BD05-34BEBDE99003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458;p17">
              <a:extLst>
                <a:ext uri="{FF2B5EF4-FFF2-40B4-BE49-F238E27FC236}">
                  <a16:creationId xmlns:a16="http://schemas.microsoft.com/office/drawing/2014/main" id="{7F3C23F7-82CA-659A-2073-2CE29C9D82B2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459;p17">
              <a:extLst>
                <a:ext uri="{FF2B5EF4-FFF2-40B4-BE49-F238E27FC236}">
                  <a16:creationId xmlns:a16="http://schemas.microsoft.com/office/drawing/2014/main" id="{FDB0E70A-C43F-CE92-BF8B-FFF354B17B2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460;p17">
              <a:extLst>
                <a:ext uri="{FF2B5EF4-FFF2-40B4-BE49-F238E27FC236}">
                  <a16:creationId xmlns:a16="http://schemas.microsoft.com/office/drawing/2014/main" id="{AA5A3F42-CCD0-E7B7-24C1-3BB628CEF06A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461;p17">
              <a:extLst>
                <a:ext uri="{FF2B5EF4-FFF2-40B4-BE49-F238E27FC236}">
                  <a16:creationId xmlns:a16="http://schemas.microsoft.com/office/drawing/2014/main" id="{2E6F8D70-E503-C3EC-565F-3AA020F52E6C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462;p17">
              <a:extLst>
                <a:ext uri="{FF2B5EF4-FFF2-40B4-BE49-F238E27FC236}">
                  <a16:creationId xmlns:a16="http://schemas.microsoft.com/office/drawing/2014/main" id="{CE3C1084-0548-6465-0F53-F669E90AEA4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463;p17">
              <a:extLst>
                <a:ext uri="{FF2B5EF4-FFF2-40B4-BE49-F238E27FC236}">
                  <a16:creationId xmlns:a16="http://schemas.microsoft.com/office/drawing/2014/main" id="{D943B4B5-AD63-DE0F-6B05-E9DD5AED6997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464;p17">
              <a:extLst>
                <a:ext uri="{FF2B5EF4-FFF2-40B4-BE49-F238E27FC236}">
                  <a16:creationId xmlns:a16="http://schemas.microsoft.com/office/drawing/2014/main" id="{838FB3B9-506E-A7C9-FDB0-289D7958350D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465;p17">
              <a:extLst>
                <a:ext uri="{FF2B5EF4-FFF2-40B4-BE49-F238E27FC236}">
                  <a16:creationId xmlns:a16="http://schemas.microsoft.com/office/drawing/2014/main" id="{36A15871-7435-4E4A-C5DD-0BF5EAC26BA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466;p17">
              <a:extLst>
                <a:ext uri="{FF2B5EF4-FFF2-40B4-BE49-F238E27FC236}">
                  <a16:creationId xmlns:a16="http://schemas.microsoft.com/office/drawing/2014/main" id="{2796822E-8E31-DD03-90C4-E2EF03FE48F0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467;p17">
              <a:extLst>
                <a:ext uri="{FF2B5EF4-FFF2-40B4-BE49-F238E27FC236}">
                  <a16:creationId xmlns:a16="http://schemas.microsoft.com/office/drawing/2014/main" id="{CD11A15B-6D1B-5145-EA76-8FA22C81E925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468;p17">
              <a:extLst>
                <a:ext uri="{FF2B5EF4-FFF2-40B4-BE49-F238E27FC236}">
                  <a16:creationId xmlns:a16="http://schemas.microsoft.com/office/drawing/2014/main" id="{3BBE95D9-8B39-F719-9E0E-0558CC25B469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469;p17">
              <a:extLst>
                <a:ext uri="{FF2B5EF4-FFF2-40B4-BE49-F238E27FC236}">
                  <a16:creationId xmlns:a16="http://schemas.microsoft.com/office/drawing/2014/main" id="{8781006C-ADAA-6DD9-6D1D-CFDD7EE1F05A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470;p17">
              <a:extLst>
                <a:ext uri="{FF2B5EF4-FFF2-40B4-BE49-F238E27FC236}">
                  <a16:creationId xmlns:a16="http://schemas.microsoft.com/office/drawing/2014/main" id="{078A1671-A0CB-64F1-E6D9-063C39490FB1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471;p17">
              <a:extLst>
                <a:ext uri="{FF2B5EF4-FFF2-40B4-BE49-F238E27FC236}">
                  <a16:creationId xmlns:a16="http://schemas.microsoft.com/office/drawing/2014/main" id="{37097C81-93D7-CEB5-0453-343D225FE277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472;p17">
              <a:extLst>
                <a:ext uri="{FF2B5EF4-FFF2-40B4-BE49-F238E27FC236}">
                  <a16:creationId xmlns:a16="http://schemas.microsoft.com/office/drawing/2014/main" id="{BD4511D5-E6F5-C830-478C-B60E3CB553DB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473;p17">
              <a:extLst>
                <a:ext uri="{FF2B5EF4-FFF2-40B4-BE49-F238E27FC236}">
                  <a16:creationId xmlns:a16="http://schemas.microsoft.com/office/drawing/2014/main" id="{1DBAE369-FCDA-F8CF-82A5-939F00EB3BC0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474;p17">
              <a:extLst>
                <a:ext uri="{FF2B5EF4-FFF2-40B4-BE49-F238E27FC236}">
                  <a16:creationId xmlns:a16="http://schemas.microsoft.com/office/drawing/2014/main" id="{46E1F2F9-B1E1-28D2-E1FE-DA2A08B3AD06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475;p17">
              <a:extLst>
                <a:ext uri="{FF2B5EF4-FFF2-40B4-BE49-F238E27FC236}">
                  <a16:creationId xmlns:a16="http://schemas.microsoft.com/office/drawing/2014/main" id="{F1FA5485-75DB-B08E-BFE9-EC0F93542D1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476;p17">
              <a:extLst>
                <a:ext uri="{FF2B5EF4-FFF2-40B4-BE49-F238E27FC236}">
                  <a16:creationId xmlns:a16="http://schemas.microsoft.com/office/drawing/2014/main" id="{74FA0C40-7F2A-8F8A-1D7D-0F304A4A3FA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7" name="Google Shape;477;p17">
              <a:extLst>
                <a:ext uri="{FF2B5EF4-FFF2-40B4-BE49-F238E27FC236}">
                  <a16:creationId xmlns:a16="http://schemas.microsoft.com/office/drawing/2014/main" id="{1042117D-CB72-3DD4-C4BE-31AF4C569F66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158" name="Google Shape;478;p17">
                <a:extLst>
                  <a:ext uri="{FF2B5EF4-FFF2-40B4-BE49-F238E27FC236}">
                    <a16:creationId xmlns:a16="http://schemas.microsoft.com/office/drawing/2014/main" id="{53D76267-DE9A-322C-187D-8C484B8D4AE6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479;p17">
                <a:extLst>
                  <a:ext uri="{FF2B5EF4-FFF2-40B4-BE49-F238E27FC236}">
                    <a16:creationId xmlns:a16="http://schemas.microsoft.com/office/drawing/2014/main" id="{FA22D0D4-8DC3-EBB9-D9EA-46A7E2182A86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60" name="Google Shape;482;p17">
            <a:extLst>
              <a:ext uri="{FF2B5EF4-FFF2-40B4-BE49-F238E27FC236}">
                <a16:creationId xmlns:a16="http://schemas.microsoft.com/office/drawing/2014/main" id="{8A6EC750-DB05-2EA9-5364-5B251129404A}"/>
              </a:ext>
            </a:extLst>
          </p:cNvPr>
          <p:cNvSpPr txBox="1"/>
          <p:nvPr/>
        </p:nvSpPr>
        <p:spPr>
          <a:xfrm>
            <a:off x="301440" y="3000346"/>
            <a:ext cx="1872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Standardizes project structure</a:t>
            </a:r>
          </a:p>
        </p:txBody>
      </p:sp>
      <p:sp>
        <p:nvSpPr>
          <p:cNvPr id="1161" name="Google Shape;483;p17">
            <a:extLst>
              <a:ext uri="{FF2B5EF4-FFF2-40B4-BE49-F238E27FC236}">
                <a16:creationId xmlns:a16="http://schemas.microsoft.com/office/drawing/2014/main" id="{839A389A-3E13-1474-CFDF-8DC38FC58EF5}"/>
              </a:ext>
            </a:extLst>
          </p:cNvPr>
          <p:cNvSpPr/>
          <p:nvPr/>
        </p:nvSpPr>
        <p:spPr>
          <a:xfrm>
            <a:off x="2240027" y="3162696"/>
            <a:ext cx="1631125" cy="839600"/>
          </a:xfrm>
          <a:custGeom>
            <a:avLst/>
            <a:gdLst/>
            <a:ahLst/>
            <a:cxnLst/>
            <a:rect l="l" t="t" r="r" b="b"/>
            <a:pathLst>
              <a:path w="65245" h="33584" extrusionOk="0">
                <a:moveTo>
                  <a:pt x="65245" y="13264"/>
                </a:moveTo>
                <a:lnTo>
                  <a:pt x="33918" y="33584"/>
                </a:lnTo>
                <a:lnTo>
                  <a:pt x="6260" y="33584"/>
                </a:lnTo>
                <a:lnTo>
                  <a:pt x="5978" y="0"/>
                </a:lnTo>
                <a:lnTo>
                  <a:pt x="0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63" name="Google Shape;486;p17">
            <a:extLst>
              <a:ext uri="{FF2B5EF4-FFF2-40B4-BE49-F238E27FC236}">
                <a16:creationId xmlns:a16="http://schemas.microsoft.com/office/drawing/2014/main" id="{DDA6F322-A3C8-CAEB-6D22-C6933FECDE77}"/>
              </a:ext>
            </a:extLst>
          </p:cNvPr>
          <p:cNvSpPr txBox="1"/>
          <p:nvPr/>
        </p:nvSpPr>
        <p:spPr>
          <a:xfrm flipH="1">
            <a:off x="6612763" y="3000346"/>
            <a:ext cx="2572492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Provides plugin ecosystem for various tasks</a:t>
            </a:r>
            <a:endParaRPr sz="1800" dirty="0">
              <a:solidFill>
                <a:schemeClr val="tx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64" name="Google Shape;487;p17">
            <a:extLst>
              <a:ext uri="{FF2B5EF4-FFF2-40B4-BE49-F238E27FC236}">
                <a16:creationId xmlns:a16="http://schemas.microsoft.com/office/drawing/2014/main" id="{8E9B83E7-AD6F-92CD-8375-806D3614FC18}"/>
              </a:ext>
            </a:extLst>
          </p:cNvPr>
          <p:cNvSpPr/>
          <p:nvPr/>
        </p:nvSpPr>
        <p:spPr>
          <a:xfrm>
            <a:off x="4981277" y="3162696"/>
            <a:ext cx="1610400" cy="839600"/>
          </a:xfrm>
          <a:custGeom>
            <a:avLst/>
            <a:gdLst/>
            <a:ahLst/>
            <a:cxnLst/>
            <a:rect l="l" t="t" r="r" b="b"/>
            <a:pathLst>
              <a:path w="64416" h="33584" extrusionOk="0">
                <a:moveTo>
                  <a:pt x="0" y="13825"/>
                </a:moveTo>
                <a:lnTo>
                  <a:pt x="30498" y="33584"/>
                </a:lnTo>
                <a:lnTo>
                  <a:pt x="58156" y="33584"/>
                </a:lnTo>
                <a:lnTo>
                  <a:pt x="58438" y="0"/>
                </a:lnTo>
                <a:lnTo>
                  <a:pt x="64416" y="51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Maven icon - Free Download PNG &amp; SVG | Streamline">
            <a:extLst>
              <a:ext uri="{FF2B5EF4-FFF2-40B4-BE49-F238E27FC236}">
                <a16:creationId xmlns:a16="http://schemas.microsoft.com/office/drawing/2014/main" id="{60FAF47F-4190-AFB2-844C-E9D1F75B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609" y="3479369"/>
            <a:ext cx="2078218" cy="20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00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D939DAB6-C043-D9A6-E751-D785F79CE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51BB9023-2512-0EE9-855C-F34B4821FA71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F8F05FF9-B368-D827-79C7-448937BDA95E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C6BA97D6-9B94-8282-E988-80E730D9E20A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E5D84C82-3F74-57D4-48AB-51A208D5432B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Maven	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B689354D-692C-16B2-1483-C641CF839ACB}"/>
              </a:ext>
            </a:extLst>
          </p:cNvPr>
          <p:cNvSpPr txBox="1"/>
          <p:nvPr/>
        </p:nvSpPr>
        <p:spPr>
          <a:xfrm>
            <a:off x="403788" y="789829"/>
            <a:ext cx="27037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Maven Project Structure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26" name="Picture 2" descr="Maven icon - Free Download PNG &amp; SVG | Streamline">
            <a:extLst>
              <a:ext uri="{FF2B5EF4-FFF2-40B4-BE49-F238E27FC236}">
                <a16:creationId xmlns:a16="http://schemas.microsoft.com/office/drawing/2014/main" id="{C6F0A245-7E6B-CE82-3FE4-7AA0571D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00" y="1781197"/>
            <a:ext cx="2078218" cy="20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7014F-0DB5-F270-7028-E925B92B7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221" y="1781197"/>
            <a:ext cx="4894999" cy="2192616"/>
          </a:xfrm>
          <a:prstGeom prst="rect">
            <a:avLst/>
          </a:prstGeom>
        </p:spPr>
      </p:pic>
      <p:grpSp>
        <p:nvGrpSpPr>
          <p:cNvPr id="9" name="Google Shape;433;p17">
            <a:extLst>
              <a:ext uri="{FF2B5EF4-FFF2-40B4-BE49-F238E27FC236}">
                <a16:creationId xmlns:a16="http://schemas.microsoft.com/office/drawing/2014/main" id="{4F0042D5-E5C4-6C46-50D7-54F64928E7A9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10" name="Google Shape;434;p17">
              <a:extLst>
                <a:ext uri="{FF2B5EF4-FFF2-40B4-BE49-F238E27FC236}">
                  <a16:creationId xmlns:a16="http://schemas.microsoft.com/office/drawing/2014/main" id="{3FFD1B95-C5CF-69FE-252D-35B962AAEACD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5;p17">
              <a:extLst>
                <a:ext uri="{FF2B5EF4-FFF2-40B4-BE49-F238E27FC236}">
                  <a16:creationId xmlns:a16="http://schemas.microsoft.com/office/drawing/2014/main" id="{4BDEC143-A751-5646-F13F-A4D8430B091A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17">
              <a:extLst>
                <a:ext uri="{FF2B5EF4-FFF2-40B4-BE49-F238E27FC236}">
                  <a16:creationId xmlns:a16="http://schemas.microsoft.com/office/drawing/2014/main" id="{CD571B5C-63E8-7AA3-AF00-9E607DDB3B2A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7;p17">
              <a:extLst>
                <a:ext uri="{FF2B5EF4-FFF2-40B4-BE49-F238E27FC236}">
                  <a16:creationId xmlns:a16="http://schemas.microsoft.com/office/drawing/2014/main" id="{4890F6F2-2BD8-611C-5449-1ED48F21D969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8;p17">
              <a:extLst>
                <a:ext uri="{FF2B5EF4-FFF2-40B4-BE49-F238E27FC236}">
                  <a16:creationId xmlns:a16="http://schemas.microsoft.com/office/drawing/2014/main" id="{A4CD0513-67EC-A6D9-A95E-8C5A11B41D0A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9;p17">
              <a:extLst>
                <a:ext uri="{FF2B5EF4-FFF2-40B4-BE49-F238E27FC236}">
                  <a16:creationId xmlns:a16="http://schemas.microsoft.com/office/drawing/2014/main" id="{8DF7011E-3EF8-CFCA-7A7E-431419D2A274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40;p17">
              <a:extLst>
                <a:ext uri="{FF2B5EF4-FFF2-40B4-BE49-F238E27FC236}">
                  <a16:creationId xmlns:a16="http://schemas.microsoft.com/office/drawing/2014/main" id="{3A3842EF-EC3C-712F-D299-157CC22095CC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41;p17">
              <a:extLst>
                <a:ext uri="{FF2B5EF4-FFF2-40B4-BE49-F238E27FC236}">
                  <a16:creationId xmlns:a16="http://schemas.microsoft.com/office/drawing/2014/main" id="{60F4AEEC-8A10-6DA4-15AB-1883A775C61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42;p17">
              <a:extLst>
                <a:ext uri="{FF2B5EF4-FFF2-40B4-BE49-F238E27FC236}">
                  <a16:creationId xmlns:a16="http://schemas.microsoft.com/office/drawing/2014/main" id="{6FBAFE4D-4480-FF27-CFD8-588EE991FFFE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43;p17">
              <a:extLst>
                <a:ext uri="{FF2B5EF4-FFF2-40B4-BE49-F238E27FC236}">
                  <a16:creationId xmlns:a16="http://schemas.microsoft.com/office/drawing/2014/main" id="{A7AF2D4C-BF3C-060B-BFAE-CB1D48C2BB49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44;p17">
              <a:extLst>
                <a:ext uri="{FF2B5EF4-FFF2-40B4-BE49-F238E27FC236}">
                  <a16:creationId xmlns:a16="http://schemas.microsoft.com/office/drawing/2014/main" id="{E674795A-AE43-AE10-FF53-2314B1EA3814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45;p17">
              <a:extLst>
                <a:ext uri="{FF2B5EF4-FFF2-40B4-BE49-F238E27FC236}">
                  <a16:creationId xmlns:a16="http://schemas.microsoft.com/office/drawing/2014/main" id="{554E91A1-0050-9228-B41A-C6D3134193F1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46;p17">
              <a:extLst>
                <a:ext uri="{FF2B5EF4-FFF2-40B4-BE49-F238E27FC236}">
                  <a16:creationId xmlns:a16="http://schemas.microsoft.com/office/drawing/2014/main" id="{75F27A9A-A0B5-80EA-7E5C-21391813988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47;p17">
              <a:extLst>
                <a:ext uri="{FF2B5EF4-FFF2-40B4-BE49-F238E27FC236}">
                  <a16:creationId xmlns:a16="http://schemas.microsoft.com/office/drawing/2014/main" id="{903EBBAF-05AE-831D-6F48-4B396F9DC659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48;p17">
              <a:extLst>
                <a:ext uri="{FF2B5EF4-FFF2-40B4-BE49-F238E27FC236}">
                  <a16:creationId xmlns:a16="http://schemas.microsoft.com/office/drawing/2014/main" id="{F86BA08C-271F-419B-2EB5-EBA43AEC8958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49;p17">
              <a:extLst>
                <a:ext uri="{FF2B5EF4-FFF2-40B4-BE49-F238E27FC236}">
                  <a16:creationId xmlns:a16="http://schemas.microsoft.com/office/drawing/2014/main" id="{BC33EC0F-936B-1607-2659-4FE5DB795E43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0;p17">
              <a:extLst>
                <a:ext uri="{FF2B5EF4-FFF2-40B4-BE49-F238E27FC236}">
                  <a16:creationId xmlns:a16="http://schemas.microsoft.com/office/drawing/2014/main" id="{4F8FF239-725F-8881-6865-6B071FEB4537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1;p17">
              <a:extLst>
                <a:ext uri="{FF2B5EF4-FFF2-40B4-BE49-F238E27FC236}">
                  <a16:creationId xmlns:a16="http://schemas.microsoft.com/office/drawing/2014/main" id="{76EF4D78-EB6D-7432-840F-7FAE48D760D7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2;p17">
              <a:extLst>
                <a:ext uri="{FF2B5EF4-FFF2-40B4-BE49-F238E27FC236}">
                  <a16:creationId xmlns:a16="http://schemas.microsoft.com/office/drawing/2014/main" id="{CA1CE27F-7855-8C36-03C2-AA0E9C758963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3;p17">
              <a:extLst>
                <a:ext uri="{FF2B5EF4-FFF2-40B4-BE49-F238E27FC236}">
                  <a16:creationId xmlns:a16="http://schemas.microsoft.com/office/drawing/2014/main" id="{951D33AA-FD09-54BF-EF70-F6857B50315D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4;p17">
              <a:extLst>
                <a:ext uri="{FF2B5EF4-FFF2-40B4-BE49-F238E27FC236}">
                  <a16:creationId xmlns:a16="http://schemas.microsoft.com/office/drawing/2014/main" id="{3E3EAAD2-8DCC-F8D0-32A7-B3BADB47BD6D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5;p17">
              <a:extLst>
                <a:ext uri="{FF2B5EF4-FFF2-40B4-BE49-F238E27FC236}">
                  <a16:creationId xmlns:a16="http://schemas.microsoft.com/office/drawing/2014/main" id="{8FFE5ADB-B069-4148-2614-B1D3B9ACD283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6;p17">
              <a:extLst>
                <a:ext uri="{FF2B5EF4-FFF2-40B4-BE49-F238E27FC236}">
                  <a16:creationId xmlns:a16="http://schemas.microsoft.com/office/drawing/2014/main" id="{2861B8E8-1531-4D5C-A5B6-2DDC7E760FA3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;p17">
              <a:extLst>
                <a:ext uri="{FF2B5EF4-FFF2-40B4-BE49-F238E27FC236}">
                  <a16:creationId xmlns:a16="http://schemas.microsoft.com/office/drawing/2014/main" id="{5609ADC7-2468-C8CC-CC48-8C15EA58C345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;p17">
              <a:extLst>
                <a:ext uri="{FF2B5EF4-FFF2-40B4-BE49-F238E27FC236}">
                  <a16:creationId xmlns:a16="http://schemas.microsoft.com/office/drawing/2014/main" id="{F4D48A17-0DBE-81AA-7D1B-05EEFA8FC4DC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;p17">
              <a:extLst>
                <a:ext uri="{FF2B5EF4-FFF2-40B4-BE49-F238E27FC236}">
                  <a16:creationId xmlns:a16="http://schemas.microsoft.com/office/drawing/2014/main" id="{CD1CDCA0-D089-8963-A2DE-F285E85442A5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;p17">
              <a:extLst>
                <a:ext uri="{FF2B5EF4-FFF2-40B4-BE49-F238E27FC236}">
                  <a16:creationId xmlns:a16="http://schemas.microsoft.com/office/drawing/2014/main" id="{E4104485-8DB8-5BAF-269B-36534319EC1C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1;p17">
              <a:extLst>
                <a:ext uri="{FF2B5EF4-FFF2-40B4-BE49-F238E27FC236}">
                  <a16:creationId xmlns:a16="http://schemas.microsoft.com/office/drawing/2014/main" id="{B1C5FFBB-1B8E-BF6A-EB4C-189CF2CD5A99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2;p17">
              <a:extLst>
                <a:ext uri="{FF2B5EF4-FFF2-40B4-BE49-F238E27FC236}">
                  <a16:creationId xmlns:a16="http://schemas.microsoft.com/office/drawing/2014/main" id="{CE57306F-00AE-E4C7-A69C-ABCE511FF708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3;p17">
              <a:extLst>
                <a:ext uri="{FF2B5EF4-FFF2-40B4-BE49-F238E27FC236}">
                  <a16:creationId xmlns:a16="http://schemas.microsoft.com/office/drawing/2014/main" id="{92A458EC-C032-2AD8-1C37-C3B5304EE71A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4;p17">
              <a:extLst>
                <a:ext uri="{FF2B5EF4-FFF2-40B4-BE49-F238E27FC236}">
                  <a16:creationId xmlns:a16="http://schemas.microsoft.com/office/drawing/2014/main" id="{97C16822-8B33-C5DB-1EE4-D74593B80D35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5;p17">
              <a:extLst>
                <a:ext uri="{FF2B5EF4-FFF2-40B4-BE49-F238E27FC236}">
                  <a16:creationId xmlns:a16="http://schemas.microsoft.com/office/drawing/2014/main" id="{16AA2E53-BE0A-230A-952F-ECA57B9059C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6;p17">
              <a:extLst>
                <a:ext uri="{FF2B5EF4-FFF2-40B4-BE49-F238E27FC236}">
                  <a16:creationId xmlns:a16="http://schemas.microsoft.com/office/drawing/2014/main" id="{E82FA1E6-7D1B-35EC-2CBF-AD3EFCB6EE2F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7;p17">
              <a:extLst>
                <a:ext uri="{FF2B5EF4-FFF2-40B4-BE49-F238E27FC236}">
                  <a16:creationId xmlns:a16="http://schemas.microsoft.com/office/drawing/2014/main" id="{7878C25A-7F34-8572-F4B1-30FC387DC540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8;p17">
              <a:extLst>
                <a:ext uri="{FF2B5EF4-FFF2-40B4-BE49-F238E27FC236}">
                  <a16:creationId xmlns:a16="http://schemas.microsoft.com/office/drawing/2014/main" id="{9B2364EF-34AB-16BB-908C-A86881BD4367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9;p17">
              <a:extLst>
                <a:ext uri="{FF2B5EF4-FFF2-40B4-BE49-F238E27FC236}">
                  <a16:creationId xmlns:a16="http://schemas.microsoft.com/office/drawing/2014/main" id="{868D6A85-3087-8321-6B42-9156270E7813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0;p17">
              <a:extLst>
                <a:ext uri="{FF2B5EF4-FFF2-40B4-BE49-F238E27FC236}">
                  <a16:creationId xmlns:a16="http://schemas.microsoft.com/office/drawing/2014/main" id="{68CC1BD1-0EAD-81CC-B48C-2D9A90EF2808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1;p17">
              <a:extLst>
                <a:ext uri="{FF2B5EF4-FFF2-40B4-BE49-F238E27FC236}">
                  <a16:creationId xmlns:a16="http://schemas.microsoft.com/office/drawing/2014/main" id="{C43E2215-9C34-1729-31E2-0675DA95713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2;p17">
              <a:extLst>
                <a:ext uri="{FF2B5EF4-FFF2-40B4-BE49-F238E27FC236}">
                  <a16:creationId xmlns:a16="http://schemas.microsoft.com/office/drawing/2014/main" id="{6C475FF7-AC21-599A-24A4-07DEED01C57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3;p17">
              <a:extLst>
                <a:ext uri="{FF2B5EF4-FFF2-40B4-BE49-F238E27FC236}">
                  <a16:creationId xmlns:a16="http://schemas.microsoft.com/office/drawing/2014/main" id="{66EF6EA6-0FA8-2325-A4D5-6393FB3D27A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4;p17">
              <a:extLst>
                <a:ext uri="{FF2B5EF4-FFF2-40B4-BE49-F238E27FC236}">
                  <a16:creationId xmlns:a16="http://schemas.microsoft.com/office/drawing/2014/main" id="{F27D3605-6984-C3BA-B67D-83DEFE783745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75;p17">
              <a:extLst>
                <a:ext uri="{FF2B5EF4-FFF2-40B4-BE49-F238E27FC236}">
                  <a16:creationId xmlns:a16="http://schemas.microsoft.com/office/drawing/2014/main" id="{4A9FE968-AC5F-EEFC-1DD7-15B6B31EBA4C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76;p17">
              <a:extLst>
                <a:ext uri="{FF2B5EF4-FFF2-40B4-BE49-F238E27FC236}">
                  <a16:creationId xmlns:a16="http://schemas.microsoft.com/office/drawing/2014/main" id="{FC2015D4-EADA-F962-5C46-AB851297B1CD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477;p17">
              <a:extLst>
                <a:ext uri="{FF2B5EF4-FFF2-40B4-BE49-F238E27FC236}">
                  <a16:creationId xmlns:a16="http://schemas.microsoft.com/office/drawing/2014/main" id="{C8E484B0-376F-722C-A6A0-4A552965CFF6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30" name="Google Shape;478;p17">
                <a:extLst>
                  <a:ext uri="{FF2B5EF4-FFF2-40B4-BE49-F238E27FC236}">
                    <a16:creationId xmlns:a16="http://schemas.microsoft.com/office/drawing/2014/main" id="{E6ED8821-449A-DBFD-49A1-EF95091A549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479;p17">
                <a:extLst>
                  <a:ext uri="{FF2B5EF4-FFF2-40B4-BE49-F238E27FC236}">
                    <a16:creationId xmlns:a16="http://schemas.microsoft.com/office/drawing/2014/main" id="{CF6AA5FD-8651-5460-A958-8038FDA4267E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96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E99EBA38-92F8-3EC0-A10A-2CEE36B7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37523004-17B1-9C75-F302-A17B89CF4534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1655B626-86F7-50F5-ED37-016EBE3072D5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A4658AE5-461F-B187-6D9C-51525F1147CF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5C757003-2A84-8667-C863-B764DDB3CD4D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Maven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1FEED076-50CD-2D8F-7720-8B3FF4C5BE53}"/>
              </a:ext>
            </a:extLst>
          </p:cNvPr>
          <p:cNvSpPr txBox="1"/>
          <p:nvPr/>
        </p:nvSpPr>
        <p:spPr>
          <a:xfrm>
            <a:off x="231908" y="734828"/>
            <a:ext cx="2703797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Maven Build Lifecycle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026" name="Picture 2" descr="Maven icon - Free Download PNG &amp; SVG | Streamline">
            <a:extLst>
              <a:ext uri="{FF2B5EF4-FFF2-40B4-BE49-F238E27FC236}">
                <a16:creationId xmlns:a16="http://schemas.microsoft.com/office/drawing/2014/main" id="{88FEBE93-4A05-B7B7-548A-FCC019EB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5" y="3938216"/>
            <a:ext cx="1619096" cy="161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2647;p33">
            <a:extLst>
              <a:ext uri="{FF2B5EF4-FFF2-40B4-BE49-F238E27FC236}">
                <a16:creationId xmlns:a16="http://schemas.microsoft.com/office/drawing/2014/main" id="{FBB21BFA-09A4-6F2E-CBA7-5AFAE7C78D44}"/>
              </a:ext>
            </a:extLst>
          </p:cNvPr>
          <p:cNvGrpSpPr/>
          <p:nvPr/>
        </p:nvGrpSpPr>
        <p:grpSpPr>
          <a:xfrm>
            <a:off x="1318525" y="2554735"/>
            <a:ext cx="6503700" cy="735300"/>
            <a:chOff x="1318525" y="2554735"/>
            <a:chExt cx="6503700" cy="735300"/>
          </a:xfrm>
        </p:grpSpPr>
        <p:grpSp>
          <p:nvGrpSpPr>
            <p:cNvPr id="4" name="Google Shape;2648;p33">
              <a:extLst>
                <a:ext uri="{FF2B5EF4-FFF2-40B4-BE49-F238E27FC236}">
                  <a16:creationId xmlns:a16="http://schemas.microsoft.com/office/drawing/2014/main" id="{AB9C1461-6DB9-0754-D06A-A85E037C0B68}"/>
                </a:ext>
              </a:extLst>
            </p:cNvPr>
            <p:cNvGrpSpPr/>
            <p:nvPr/>
          </p:nvGrpSpPr>
          <p:grpSpPr>
            <a:xfrm flipH="1">
              <a:off x="2498927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21" name="Google Shape;2649;p33">
                <a:extLst>
                  <a:ext uri="{FF2B5EF4-FFF2-40B4-BE49-F238E27FC236}">
                    <a16:creationId xmlns:a16="http://schemas.microsoft.com/office/drawing/2014/main" id="{2B43E48A-E8EF-FAD7-B6FB-F9C945A66921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650;p33">
                <a:extLst>
                  <a:ext uri="{FF2B5EF4-FFF2-40B4-BE49-F238E27FC236}">
                    <a16:creationId xmlns:a16="http://schemas.microsoft.com/office/drawing/2014/main" id="{7C022B04-822F-791A-8F63-AC869661B1E7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2651;p33">
              <a:extLst>
                <a:ext uri="{FF2B5EF4-FFF2-40B4-BE49-F238E27FC236}">
                  <a16:creationId xmlns:a16="http://schemas.microsoft.com/office/drawing/2014/main" id="{0D5AD54C-F066-43A8-9672-BB6FA184BA94}"/>
                </a:ext>
              </a:extLst>
            </p:cNvPr>
            <p:cNvGrpSpPr/>
            <p:nvPr/>
          </p:nvGrpSpPr>
          <p:grpSpPr>
            <a:xfrm flipH="1">
              <a:off x="4532002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9" name="Google Shape;2652;p33">
                <a:extLst>
                  <a:ext uri="{FF2B5EF4-FFF2-40B4-BE49-F238E27FC236}">
                    <a16:creationId xmlns:a16="http://schemas.microsoft.com/office/drawing/2014/main" id="{02572E03-8B92-687B-8C17-E6857F352C03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653;p33">
                <a:extLst>
                  <a:ext uri="{FF2B5EF4-FFF2-40B4-BE49-F238E27FC236}">
                    <a16:creationId xmlns:a16="http://schemas.microsoft.com/office/drawing/2014/main" id="{79125987-2AFD-A983-EEF9-D75A5EA8BF30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" name="Google Shape;2654;p33">
              <a:extLst>
                <a:ext uri="{FF2B5EF4-FFF2-40B4-BE49-F238E27FC236}">
                  <a16:creationId xmlns:a16="http://schemas.microsoft.com/office/drawing/2014/main" id="{562CCCB2-2522-19E0-6697-508D29B46319}"/>
                </a:ext>
              </a:extLst>
            </p:cNvPr>
            <p:cNvGrpSpPr/>
            <p:nvPr/>
          </p:nvGrpSpPr>
          <p:grpSpPr>
            <a:xfrm flipH="1">
              <a:off x="65487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7" name="Google Shape;2655;p33">
                <a:extLst>
                  <a:ext uri="{FF2B5EF4-FFF2-40B4-BE49-F238E27FC236}">
                    <a16:creationId xmlns:a16="http://schemas.microsoft.com/office/drawing/2014/main" id="{DE2F1374-0353-8AC3-7B0C-19A8D9AC7550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2656;p33">
                <a:extLst>
                  <a:ext uri="{FF2B5EF4-FFF2-40B4-BE49-F238E27FC236}">
                    <a16:creationId xmlns:a16="http://schemas.microsoft.com/office/drawing/2014/main" id="{DA9E9679-627E-6C40-97B2-D4BA8E1704C7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" name="Google Shape;2657;p33">
              <a:extLst>
                <a:ext uri="{FF2B5EF4-FFF2-40B4-BE49-F238E27FC236}">
                  <a16:creationId xmlns:a16="http://schemas.microsoft.com/office/drawing/2014/main" id="{5B48B0D9-3387-1DD4-A2AA-232A73C9CCBE}"/>
                </a:ext>
              </a:extLst>
            </p:cNvPr>
            <p:cNvGrpSpPr/>
            <p:nvPr/>
          </p:nvGrpSpPr>
          <p:grpSpPr>
            <a:xfrm>
              <a:off x="5368323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5" name="Google Shape;2658;p33">
                <a:extLst>
                  <a:ext uri="{FF2B5EF4-FFF2-40B4-BE49-F238E27FC236}">
                    <a16:creationId xmlns:a16="http://schemas.microsoft.com/office/drawing/2014/main" id="{7B3D1502-5CDA-A1D9-406A-600C8D2AD783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2659;p33">
                <a:extLst>
                  <a:ext uri="{FF2B5EF4-FFF2-40B4-BE49-F238E27FC236}">
                    <a16:creationId xmlns:a16="http://schemas.microsoft.com/office/drawing/2014/main" id="{37F793F9-1FC3-CD6B-2916-28572BCDBD6D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" name="Google Shape;2660;p33">
              <a:extLst>
                <a:ext uri="{FF2B5EF4-FFF2-40B4-BE49-F238E27FC236}">
                  <a16:creationId xmlns:a16="http://schemas.microsoft.com/office/drawing/2014/main" id="{DB03C272-157B-460B-D1B8-E6C076A2F2C8}"/>
                </a:ext>
              </a:extLst>
            </p:cNvPr>
            <p:cNvGrpSpPr/>
            <p:nvPr/>
          </p:nvGrpSpPr>
          <p:grpSpPr>
            <a:xfrm>
              <a:off x="3335248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3" name="Google Shape;2661;p33">
                <a:extLst>
                  <a:ext uri="{FF2B5EF4-FFF2-40B4-BE49-F238E27FC236}">
                    <a16:creationId xmlns:a16="http://schemas.microsoft.com/office/drawing/2014/main" id="{F95F88ED-FB2D-E49F-D3EF-53FD999483CC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2662;p33">
                <a:extLst>
                  <a:ext uri="{FF2B5EF4-FFF2-40B4-BE49-F238E27FC236}">
                    <a16:creationId xmlns:a16="http://schemas.microsoft.com/office/drawing/2014/main" id="{B9196B92-2F3B-789C-4EF0-6C5D8A9C69A4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" name="Google Shape;2663;p33">
              <a:extLst>
                <a:ext uri="{FF2B5EF4-FFF2-40B4-BE49-F238E27FC236}">
                  <a16:creationId xmlns:a16="http://schemas.microsoft.com/office/drawing/2014/main" id="{66D4F123-3B8F-C339-F199-0E4CF0786DB1}"/>
                </a:ext>
              </a:extLst>
            </p:cNvPr>
            <p:cNvGrpSpPr/>
            <p:nvPr/>
          </p:nvGrpSpPr>
          <p:grpSpPr>
            <a:xfrm>
              <a:off x="1318525" y="2554735"/>
              <a:ext cx="1273500" cy="735300"/>
              <a:chOff x="1318525" y="2173735"/>
              <a:chExt cx="1273500" cy="735300"/>
            </a:xfrm>
          </p:grpSpPr>
          <p:cxnSp>
            <p:nvCxnSpPr>
              <p:cNvPr id="11" name="Google Shape;2664;p33">
                <a:extLst>
                  <a:ext uri="{FF2B5EF4-FFF2-40B4-BE49-F238E27FC236}">
                    <a16:creationId xmlns:a16="http://schemas.microsoft.com/office/drawing/2014/main" id="{DB6F1C4F-3C30-4671-98DD-304893A21FF1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2665;p33">
                <a:extLst>
                  <a:ext uri="{FF2B5EF4-FFF2-40B4-BE49-F238E27FC236}">
                    <a16:creationId xmlns:a16="http://schemas.microsoft.com/office/drawing/2014/main" id="{56ECF829-FE27-4196-AE6D-EA3A6781CAA2}"/>
                  </a:ext>
                </a:extLst>
              </p:cNvPr>
              <p:cNvCxnSpPr/>
              <p:nvPr/>
            </p:nvCxnSpPr>
            <p:spPr>
              <a:xfrm>
                <a:off x="1318525" y="2173735"/>
                <a:ext cx="1273500" cy="735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" name="Google Shape;2667;p33">
            <a:extLst>
              <a:ext uri="{FF2B5EF4-FFF2-40B4-BE49-F238E27FC236}">
                <a16:creationId xmlns:a16="http://schemas.microsoft.com/office/drawing/2014/main" id="{4ABBF3CE-2E02-991C-CB93-3F13EEAAF948}"/>
              </a:ext>
            </a:extLst>
          </p:cNvPr>
          <p:cNvGrpSpPr/>
          <p:nvPr/>
        </p:nvGrpSpPr>
        <p:grpSpPr>
          <a:xfrm>
            <a:off x="1229723" y="2174427"/>
            <a:ext cx="590840" cy="682345"/>
            <a:chOff x="3669150" y="2223718"/>
            <a:chExt cx="436237" cy="503799"/>
          </a:xfrm>
        </p:grpSpPr>
        <p:sp>
          <p:nvSpPr>
            <p:cNvPr id="24" name="Google Shape;2668;p33">
              <a:extLst>
                <a:ext uri="{FF2B5EF4-FFF2-40B4-BE49-F238E27FC236}">
                  <a16:creationId xmlns:a16="http://schemas.microsoft.com/office/drawing/2014/main" id="{5A0BCBBB-34E0-95BA-D406-4B029A462E62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69;p33">
              <a:extLst>
                <a:ext uri="{FF2B5EF4-FFF2-40B4-BE49-F238E27FC236}">
                  <a16:creationId xmlns:a16="http://schemas.microsoft.com/office/drawing/2014/main" id="{BAD7671D-79AD-55AF-2C94-F7486E4377C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70;p33">
              <a:extLst>
                <a:ext uri="{FF2B5EF4-FFF2-40B4-BE49-F238E27FC236}">
                  <a16:creationId xmlns:a16="http://schemas.microsoft.com/office/drawing/2014/main" id="{2A267803-4393-2DC0-EE36-10D7C5E7EFE7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671;p33">
            <a:extLst>
              <a:ext uri="{FF2B5EF4-FFF2-40B4-BE49-F238E27FC236}">
                <a16:creationId xmlns:a16="http://schemas.microsoft.com/office/drawing/2014/main" id="{46CF3581-0F36-16E7-5E71-556219FA78B1}"/>
              </a:ext>
            </a:extLst>
          </p:cNvPr>
          <p:cNvGrpSpPr/>
          <p:nvPr/>
        </p:nvGrpSpPr>
        <p:grpSpPr>
          <a:xfrm>
            <a:off x="3260973" y="2174427"/>
            <a:ext cx="590840" cy="682345"/>
            <a:chOff x="3669150" y="2223718"/>
            <a:chExt cx="436237" cy="503799"/>
          </a:xfrm>
        </p:grpSpPr>
        <p:sp>
          <p:nvSpPr>
            <p:cNvPr id="28" name="Google Shape;2672;p33">
              <a:extLst>
                <a:ext uri="{FF2B5EF4-FFF2-40B4-BE49-F238E27FC236}">
                  <a16:creationId xmlns:a16="http://schemas.microsoft.com/office/drawing/2014/main" id="{D86F35EF-6136-0B31-B356-74AFE60F9603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73;p33">
              <a:extLst>
                <a:ext uri="{FF2B5EF4-FFF2-40B4-BE49-F238E27FC236}">
                  <a16:creationId xmlns:a16="http://schemas.microsoft.com/office/drawing/2014/main" id="{69A73FCD-086F-2983-B734-F13F43A98D59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74;p33">
              <a:extLst>
                <a:ext uri="{FF2B5EF4-FFF2-40B4-BE49-F238E27FC236}">
                  <a16:creationId xmlns:a16="http://schemas.microsoft.com/office/drawing/2014/main" id="{6FAEEB47-61B1-A2BA-FA08-91AD0DAF0B7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2675;p33">
            <a:extLst>
              <a:ext uri="{FF2B5EF4-FFF2-40B4-BE49-F238E27FC236}">
                <a16:creationId xmlns:a16="http://schemas.microsoft.com/office/drawing/2014/main" id="{F4973C66-B829-3E90-FD75-3A6F1D1A2BF9}"/>
              </a:ext>
            </a:extLst>
          </p:cNvPr>
          <p:cNvGrpSpPr/>
          <p:nvPr/>
        </p:nvGrpSpPr>
        <p:grpSpPr>
          <a:xfrm>
            <a:off x="5292198" y="2174427"/>
            <a:ext cx="590840" cy="682345"/>
            <a:chOff x="3669150" y="2223718"/>
            <a:chExt cx="436237" cy="503799"/>
          </a:xfrm>
        </p:grpSpPr>
        <p:sp>
          <p:nvSpPr>
            <p:cNvPr id="32" name="Google Shape;2676;p33">
              <a:extLst>
                <a:ext uri="{FF2B5EF4-FFF2-40B4-BE49-F238E27FC236}">
                  <a16:creationId xmlns:a16="http://schemas.microsoft.com/office/drawing/2014/main" id="{BA9F4D3B-D6E3-4DBF-8FE2-5C8D7955EBF9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77;p33">
              <a:extLst>
                <a:ext uri="{FF2B5EF4-FFF2-40B4-BE49-F238E27FC236}">
                  <a16:creationId xmlns:a16="http://schemas.microsoft.com/office/drawing/2014/main" id="{F8F0CC8C-65EC-58FC-EF16-47F8556679CF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78;p33">
              <a:extLst>
                <a:ext uri="{FF2B5EF4-FFF2-40B4-BE49-F238E27FC236}">
                  <a16:creationId xmlns:a16="http://schemas.microsoft.com/office/drawing/2014/main" id="{0951FF8C-B2DE-15E8-FACF-BEFF27DC3FC0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679;p33">
            <a:extLst>
              <a:ext uri="{FF2B5EF4-FFF2-40B4-BE49-F238E27FC236}">
                <a16:creationId xmlns:a16="http://schemas.microsoft.com/office/drawing/2014/main" id="{6DE68109-E18A-3E33-D132-F8DFDB5E2A92}"/>
              </a:ext>
            </a:extLst>
          </p:cNvPr>
          <p:cNvGrpSpPr/>
          <p:nvPr/>
        </p:nvGrpSpPr>
        <p:grpSpPr>
          <a:xfrm>
            <a:off x="7323423" y="2174427"/>
            <a:ext cx="590840" cy="682345"/>
            <a:chOff x="3669150" y="2223718"/>
            <a:chExt cx="436237" cy="503799"/>
          </a:xfrm>
        </p:grpSpPr>
        <p:sp>
          <p:nvSpPr>
            <p:cNvPr id="36" name="Google Shape;2680;p33">
              <a:extLst>
                <a:ext uri="{FF2B5EF4-FFF2-40B4-BE49-F238E27FC236}">
                  <a16:creationId xmlns:a16="http://schemas.microsoft.com/office/drawing/2014/main" id="{4D238F4A-820A-4BE4-911B-9D5ED925B789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81;p33">
              <a:extLst>
                <a:ext uri="{FF2B5EF4-FFF2-40B4-BE49-F238E27FC236}">
                  <a16:creationId xmlns:a16="http://schemas.microsoft.com/office/drawing/2014/main" id="{7E843A9C-1F19-A995-83DB-D2DE37B03E9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82;p33">
              <a:extLst>
                <a:ext uri="{FF2B5EF4-FFF2-40B4-BE49-F238E27FC236}">
                  <a16:creationId xmlns:a16="http://schemas.microsoft.com/office/drawing/2014/main" id="{47E3E60B-558F-0685-8263-78CCA848BE48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2683;p33">
            <a:extLst>
              <a:ext uri="{FF2B5EF4-FFF2-40B4-BE49-F238E27FC236}">
                <a16:creationId xmlns:a16="http://schemas.microsoft.com/office/drawing/2014/main" id="{DA7A7963-1AFC-935A-7B99-2A1781D77837}"/>
              </a:ext>
            </a:extLst>
          </p:cNvPr>
          <p:cNvGrpSpPr/>
          <p:nvPr/>
        </p:nvGrpSpPr>
        <p:grpSpPr>
          <a:xfrm>
            <a:off x="2245311" y="2756502"/>
            <a:ext cx="590840" cy="682345"/>
            <a:chOff x="3669150" y="2223718"/>
            <a:chExt cx="436237" cy="503799"/>
          </a:xfrm>
        </p:grpSpPr>
        <p:sp>
          <p:nvSpPr>
            <p:cNvPr id="40" name="Google Shape;2684;p33">
              <a:extLst>
                <a:ext uri="{FF2B5EF4-FFF2-40B4-BE49-F238E27FC236}">
                  <a16:creationId xmlns:a16="http://schemas.microsoft.com/office/drawing/2014/main" id="{D64243B9-7CC4-318F-6B47-8D603F873D33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85;p33">
              <a:extLst>
                <a:ext uri="{FF2B5EF4-FFF2-40B4-BE49-F238E27FC236}">
                  <a16:creationId xmlns:a16="http://schemas.microsoft.com/office/drawing/2014/main" id="{AB51F28F-5F28-EE88-A8D6-12E0A3E4CB1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86;p33">
              <a:extLst>
                <a:ext uri="{FF2B5EF4-FFF2-40B4-BE49-F238E27FC236}">
                  <a16:creationId xmlns:a16="http://schemas.microsoft.com/office/drawing/2014/main" id="{9D3B6406-8ED3-58A2-68C7-485211592BBA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2687;p33">
            <a:extLst>
              <a:ext uri="{FF2B5EF4-FFF2-40B4-BE49-F238E27FC236}">
                <a16:creationId xmlns:a16="http://schemas.microsoft.com/office/drawing/2014/main" id="{686663B3-22DA-B922-2B27-AE3FDBABB607}"/>
              </a:ext>
            </a:extLst>
          </p:cNvPr>
          <p:cNvGrpSpPr/>
          <p:nvPr/>
        </p:nvGrpSpPr>
        <p:grpSpPr>
          <a:xfrm>
            <a:off x="4276561" y="2756502"/>
            <a:ext cx="590840" cy="682345"/>
            <a:chOff x="3669150" y="2223718"/>
            <a:chExt cx="436237" cy="503799"/>
          </a:xfrm>
        </p:grpSpPr>
        <p:sp>
          <p:nvSpPr>
            <p:cNvPr id="44" name="Google Shape;2688;p33">
              <a:extLst>
                <a:ext uri="{FF2B5EF4-FFF2-40B4-BE49-F238E27FC236}">
                  <a16:creationId xmlns:a16="http://schemas.microsoft.com/office/drawing/2014/main" id="{90BE32FB-7899-8279-9F02-38D083FCE3D7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89;p33">
              <a:extLst>
                <a:ext uri="{FF2B5EF4-FFF2-40B4-BE49-F238E27FC236}">
                  <a16:creationId xmlns:a16="http://schemas.microsoft.com/office/drawing/2014/main" id="{7429F2A3-BEE7-0AA5-127E-A68B038AD3D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90;p33">
              <a:extLst>
                <a:ext uri="{FF2B5EF4-FFF2-40B4-BE49-F238E27FC236}">
                  <a16:creationId xmlns:a16="http://schemas.microsoft.com/office/drawing/2014/main" id="{75DBB0D2-6882-63EF-7D80-4C072BE6F36B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2691;p33">
            <a:extLst>
              <a:ext uri="{FF2B5EF4-FFF2-40B4-BE49-F238E27FC236}">
                <a16:creationId xmlns:a16="http://schemas.microsoft.com/office/drawing/2014/main" id="{A0174EFD-A9B3-3F35-6E16-02907439E7AC}"/>
              </a:ext>
            </a:extLst>
          </p:cNvPr>
          <p:cNvGrpSpPr/>
          <p:nvPr/>
        </p:nvGrpSpPr>
        <p:grpSpPr>
          <a:xfrm>
            <a:off x="6307786" y="2756502"/>
            <a:ext cx="590840" cy="682345"/>
            <a:chOff x="3669150" y="2223718"/>
            <a:chExt cx="436237" cy="503799"/>
          </a:xfrm>
        </p:grpSpPr>
        <p:sp>
          <p:nvSpPr>
            <p:cNvPr id="48" name="Google Shape;2692;p33">
              <a:extLst>
                <a:ext uri="{FF2B5EF4-FFF2-40B4-BE49-F238E27FC236}">
                  <a16:creationId xmlns:a16="http://schemas.microsoft.com/office/drawing/2014/main" id="{2AFB41A6-BF6C-2ADB-FAC2-B98A696D17F1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93;p33">
              <a:extLst>
                <a:ext uri="{FF2B5EF4-FFF2-40B4-BE49-F238E27FC236}">
                  <a16:creationId xmlns:a16="http://schemas.microsoft.com/office/drawing/2014/main" id="{EBDD64BB-ACB3-663B-7EB4-5A434EDB6D4C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94;p33">
              <a:extLst>
                <a:ext uri="{FF2B5EF4-FFF2-40B4-BE49-F238E27FC236}">
                  <a16:creationId xmlns:a16="http://schemas.microsoft.com/office/drawing/2014/main" id="{FEC1D6BA-8D9A-6C1C-AFF2-76E2E61750AD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2695;p33">
            <a:extLst>
              <a:ext uri="{FF2B5EF4-FFF2-40B4-BE49-F238E27FC236}">
                <a16:creationId xmlns:a16="http://schemas.microsoft.com/office/drawing/2014/main" id="{E20DAC65-EA45-E3F9-A689-B622D11FBC23}"/>
              </a:ext>
            </a:extLst>
          </p:cNvPr>
          <p:cNvGrpSpPr/>
          <p:nvPr/>
        </p:nvGrpSpPr>
        <p:grpSpPr>
          <a:xfrm>
            <a:off x="585700" y="1212325"/>
            <a:ext cx="1878900" cy="809700"/>
            <a:chOff x="585700" y="1212325"/>
            <a:chExt cx="1878900" cy="809700"/>
          </a:xfrm>
        </p:grpSpPr>
        <p:sp>
          <p:nvSpPr>
            <p:cNvPr id="52" name="Google Shape;2696;p33">
              <a:extLst>
                <a:ext uri="{FF2B5EF4-FFF2-40B4-BE49-F238E27FC236}">
                  <a16:creationId xmlns:a16="http://schemas.microsoft.com/office/drawing/2014/main" id="{79D1B0B8-AA5E-0D78-2BF3-AA5EA1374BBF}"/>
                </a:ext>
              </a:extLst>
            </p:cNvPr>
            <p:cNvSpPr txBox="1"/>
            <p:nvPr/>
          </p:nvSpPr>
          <p:spPr>
            <a:xfrm>
              <a:off x="585700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Validate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3" name="Google Shape;2697;p33">
              <a:extLst>
                <a:ext uri="{FF2B5EF4-FFF2-40B4-BE49-F238E27FC236}">
                  <a16:creationId xmlns:a16="http://schemas.microsoft.com/office/drawing/2014/main" id="{CCE04352-165C-C4A3-3F8C-0B6A78F64215}"/>
                </a:ext>
              </a:extLst>
            </p:cNvPr>
            <p:cNvSpPr txBox="1"/>
            <p:nvPr/>
          </p:nvSpPr>
          <p:spPr>
            <a:xfrm>
              <a:off x="58570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Validate project structure</a:t>
              </a:r>
            </a:p>
          </p:txBody>
        </p:sp>
      </p:grpSp>
      <p:grpSp>
        <p:nvGrpSpPr>
          <p:cNvPr id="54" name="Google Shape;2698;p33">
            <a:extLst>
              <a:ext uri="{FF2B5EF4-FFF2-40B4-BE49-F238E27FC236}">
                <a16:creationId xmlns:a16="http://schemas.microsoft.com/office/drawing/2014/main" id="{6D7570AE-9BD3-91DE-1F2D-60D4E534DF9C}"/>
              </a:ext>
            </a:extLst>
          </p:cNvPr>
          <p:cNvGrpSpPr/>
          <p:nvPr/>
        </p:nvGrpSpPr>
        <p:grpSpPr>
          <a:xfrm>
            <a:off x="2616934" y="1212325"/>
            <a:ext cx="1878905" cy="809700"/>
            <a:chOff x="2616933" y="1212325"/>
            <a:chExt cx="1878905" cy="809700"/>
          </a:xfrm>
        </p:grpSpPr>
        <p:sp>
          <p:nvSpPr>
            <p:cNvPr id="55" name="Google Shape;2699;p33">
              <a:extLst>
                <a:ext uri="{FF2B5EF4-FFF2-40B4-BE49-F238E27FC236}">
                  <a16:creationId xmlns:a16="http://schemas.microsoft.com/office/drawing/2014/main" id="{B437CA92-ABC2-CF1D-3AAF-0CA511B22F31}"/>
                </a:ext>
              </a:extLst>
            </p:cNvPr>
            <p:cNvSpPr txBox="1"/>
            <p:nvPr/>
          </p:nvSpPr>
          <p:spPr>
            <a:xfrm>
              <a:off x="2616933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Test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6" name="Google Shape;2700;p33">
              <a:extLst>
                <a:ext uri="{FF2B5EF4-FFF2-40B4-BE49-F238E27FC236}">
                  <a16:creationId xmlns:a16="http://schemas.microsoft.com/office/drawing/2014/main" id="{1AA48740-9823-068D-9267-C5645D0948CE}"/>
                </a:ext>
              </a:extLst>
            </p:cNvPr>
            <p:cNvSpPr txBox="1"/>
            <p:nvPr/>
          </p:nvSpPr>
          <p:spPr>
            <a:xfrm>
              <a:off x="2616938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Run unit tests (including </a:t>
              </a:r>
              <a:r>
                <a:rPr lang="en-US" sz="1200" dirty="0" err="1">
                  <a:latin typeface="Roboto"/>
                  <a:ea typeface="Roboto"/>
                  <a:cs typeface="Roboto"/>
                  <a:sym typeface="Roboto"/>
                </a:rPr>
                <a:t>DBUnit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 tests)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" name="Google Shape;2701;p33">
            <a:extLst>
              <a:ext uri="{FF2B5EF4-FFF2-40B4-BE49-F238E27FC236}">
                <a16:creationId xmlns:a16="http://schemas.microsoft.com/office/drawing/2014/main" id="{4467167C-7FA3-0FEB-A131-C8101C8B8ED7}"/>
              </a:ext>
            </a:extLst>
          </p:cNvPr>
          <p:cNvGrpSpPr/>
          <p:nvPr/>
        </p:nvGrpSpPr>
        <p:grpSpPr>
          <a:xfrm>
            <a:off x="4648153" y="1212325"/>
            <a:ext cx="1878916" cy="809700"/>
            <a:chOff x="4648150" y="1212325"/>
            <a:chExt cx="1878916" cy="809700"/>
          </a:xfrm>
        </p:grpSpPr>
        <p:sp>
          <p:nvSpPr>
            <p:cNvPr id="58" name="Google Shape;2702;p33">
              <a:extLst>
                <a:ext uri="{FF2B5EF4-FFF2-40B4-BE49-F238E27FC236}">
                  <a16:creationId xmlns:a16="http://schemas.microsoft.com/office/drawing/2014/main" id="{AD32383D-66F7-F755-7076-2A5715E886E4}"/>
                </a:ext>
              </a:extLst>
            </p:cNvPr>
            <p:cNvSpPr txBox="1"/>
            <p:nvPr/>
          </p:nvSpPr>
          <p:spPr>
            <a:xfrm>
              <a:off x="4648166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Verify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9" name="Google Shape;2703;p33">
              <a:extLst>
                <a:ext uri="{FF2B5EF4-FFF2-40B4-BE49-F238E27FC236}">
                  <a16:creationId xmlns:a16="http://schemas.microsoft.com/office/drawing/2014/main" id="{1D5D0CDA-F17F-A198-8735-A49D77428AAA}"/>
                </a:ext>
              </a:extLst>
            </p:cNvPr>
            <p:cNvSpPr txBox="1"/>
            <p:nvPr/>
          </p:nvSpPr>
          <p:spPr>
            <a:xfrm>
              <a:off x="4648150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Run integration tests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" name="Google Shape;2704;p33">
            <a:extLst>
              <a:ext uri="{FF2B5EF4-FFF2-40B4-BE49-F238E27FC236}">
                <a16:creationId xmlns:a16="http://schemas.microsoft.com/office/drawing/2014/main" id="{3D8E12C2-9570-3398-FA9C-B36AB35EB264}"/>
              </a:ext>
            </a:extLst>
          </p:cNvPr>
          <p:cNvGrpSpPr/>
          <p:nvPr/>
        </p:nvGrpSpPr>
        <p:grpSpPr>
          <a:xfrm>
            <a:off x="6679388" y="1212325"/>
            <a:ext cx="1878911" cy="809700"/>
            <a:chOff x="6679388" y="1212325"/>
            <a:chExt cx="1878911" cy="809700"/>
          </a:xfrm>
        </p:grpSpPr>
        <p:sp>
          <p:nvSpPr>
            <p:cNvPr id="61" name="Google Shape;2705;p33">
              <a:extLst>
                <a:ext uri="{FF2B5EF4-FFF2-40B4-BE49-F238E27FC236}">
                  <a16:creationId xmlns:a16="http://schemas.microsoft.com/office/drawing/2014/main" id="{F5CBB770-8AAB-B864-E044-E229CE2B6831}"/>
                </a:ext>
              </a:extLst>
            </p:cNvPr>
            <p:cNvSpPr txBox="1"/>
            <p:nvPr/>
          </p:nvSpPr>
          <p:spPr>
            <a:xfrm>
              <a:off x="6679398" y="1768525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Deploy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2" name="Google Shape;2706;p33">
              <a:extLst>
                <a:ext uri="{FF2B5EF4-FFF2-40B4-BE49-F238E27FC236}">
                  <a16:creationId xmlns:a16="http://schemas.microsoft.com/office/drawing/2014/main" id="{F088F776-FDA7-B09C-9898-5C98DD6B08F8}"/>
                </a:ext>
              </a:extLst>
            </p:cNvPr>
            <p:cNvSpPr txBox="1"/>
            <p:nvPr/>
          </p:nvSpPr>
          <p:spPr>
            <a:xfrm>
              <a:off x="6679388" y="1212325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Deploy to remote repository</a:t>
              </a:r>
            </a:p>
          </p:txBody>
        </p:sp>
      </p:grpSp>
      <p:grpSp>
        <p:nvGrpSpPr>
          <p:cNvPr id="63" name="Google Shape;2707;p33">
            <a:extLst>
              <a:ext uri="{FF2B5EF4-FFF2-40B4-BE49-F238E27FC236}">
                <a16:creationId xmlns:a16="http://schemas.microsoft.com/office/drawing/2014/main" id="{C3B66066-485D-DEA2-85D4-3150898C9DEB}"/>
              </a:ext>
            </a:extLst>
          </p:cNvPr>
          <p:cNvGrpSpPr/>
          <p:nvPr/>
        </p:nvGrpSpPr>
        <p:grpSpPr>
          <a:xfrm>
            <a:off x="1601305" y="3591250"/>
            <a:ext cx="1878925" cy="809696"/>
            <a:chOff x="1601288" y="3591250"/>
            <a:chExt cx="1878925" cy="809696"/>
          </a:xfrm>
        </p:grpSpPr>
        <p:sp>
          <p:nvSpPr>
            <p:cNvPr id="64" name="Google Shape;2708;p33">
              <a:extLst>
                <a:ext uri="{FF2B5EF4-FFF2-40B4-BE49-F238E27FC236}">
                  <a16:creationId xmlns:a16="http://schemas.microsoft.com/office/drawing/2014/main" id="{E88E97B0-FE43-BC08-8B96-0A63D7F8F4BB}"/>
                </a:ext>
              </a:extLst>
            </p:cNvPr>
            <p:cNvSpPr txBox="1"/>
            <p:nvPr/>
          </p:nvSpPr>
          <p:spPr>
            <a:xfrm>
              <a:off x="1601288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Compile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5" name="Google Shape;2709;p33">
              <a:extLst>
                <a:ext uri="{FF2B5EF4-FFF2-40B4-BE49-F238E27FC236}">
                  <a16:creationId xmlns:a16="http://schemas.microsoft.com/office/drawing/2014/main" id="{2144BF20-5424-EC12-2F51-7B97EF5A8054}"/>
                </a:ext>
              </a:extLst>
            </p:cNvPr>
            <p:cNvSpPr txBox="1"/>
            <p:nvPr/>
          </p:nvSpPr>
          <p:spPr>
            <a:xfrm>
              <a:off x="1601313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Compile source code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" name="Google Shape;2710;p33">
            <a:extLst>
              <a:ext uri="{FF2B5EF4-FFF2-40B4-BE49-F238E27FC236}">
                <a16:creationId xmlns:a16="http://schemas.microsoft.com/office/drawing/2014/main" id="{53A977BD-8D25-3154-951E-B4BFEA94FADC}"/>
              </a:ext>
            </a:extLst>
          </p:cNvPr>
          <p:cNvGrpSpPr/>
          <p:nvPr/>
        </p:nvGrpSpPr>
        <p:grpSpPr>
          <a:xfrm>
            <a:off x="3632544" y="3591250"/>
            <a:ext cx="1878905" cy="809696"/>
            <a:chOff x="3632520" y="3591250"/>
            <a:chExt cx="1878905" cy="809696"/>
          </a:xfrm>
        </p:grpSpPr>
        <p:sp>
          <p:nvSpPr>
            <p:cNvPr id="67" name="Google Shape;2711;p33">
              <a:extLst>
                <a:ext uri="{FF2B5EF4-FFF2-40B4-BE49-F238E27FC236}">
                  <a16:creationId xmlns:a16="http://schemas.microsoft.com/office/drawing/2014/main" id="{C5B941E3-B4DD-B243-BC6E-4ED23C1A228D}"/>
                </a:ext>
              </a:extLst>
            </p:cNvPr>
            <p:cNvSpPr txBox="1"/>
            <p:nvPr/>
          </p:nvSpPr>
          <p:spPr>
            <a:xfrm>
              <a:off x="3632520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Package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68" name="Google Shape;2712;p33">
              <a:extLst>
                <a:ext uri="{FF2B5EF4-FFF2-40B4-BE49-F238E27FC236}">
                  <a16:creationId xmlns:a16="http://schemas.microsoft.com/office/drawing/2014/main" id="{B19F274F-1398-EA67-BF54-C5B18A17816D}"/>
                </a:ext>
              </a:extLst>
            </p:cNvPr>
            <p:cNvSpPr txBox="1"/>
            <p:nvPr/>
          </p:nvSpPr>
          <p:spPr>
            <a:xfrm>
              <a:off x="3632525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Package compiled code (JAR/WAR)</a:t>
              </a:r>
            </a:p>
          </p:txBody>
        </p:sp>
      </p:grpSp>
      <p:grpSp>
        <p:nvGrpSpPr>
          <p:cNvPr id="69" name="Google Shape;2713;p33">
            <a:extLst>
              <a:ext uri="{FF2B5EF4-FFF2-40B4-BE49-F238E27FC236}">
                <a16:creationId xmlns:a16="http://schemas.microsoft.com/office/drawing/2014/main" id="{1AA1C3B2-07EC-1359-EE6A-88CAC8EC04C7}"/>
              </a:ext>
            </a:extLst>
          </p:cNvPr>
          <p:cNvGrpSpPr/>
          <p:nvPr/>
        </p:nvGrpSpPr>
        <p:grpSpPr>
          <a:xfrm>
            <a:off x="5663773" y="3591250"/>
            <a:ext cx="1878909" cy="809696"/>
            <a:chOff x="5663753" y="3591250"/>
            <a:chExt cx="1878909" cy="809696"/>
          </a:xfrm>
        </p:grpSpPr>
        <p:sp>
          <p:nvSpPr>
            <p:cNvPr id="70" name="Google Shape;2714;p33">
              <a:extLst>
                <a:ext uri="{FF2B5EF4-FFF2-40B4-BE49-F238E27FC236}">
                  <a16:creationId xmlns:a16="http://schemas.microsoft.com/office/drawing/2014/main" id="{F0CF4B6A-CB42-5D79-D1A8-B73AF8AA5B89}"/>
                </a:ext>
              </a:extLst>
            </p:cNvPr>
            <p:cNvSpPr txBox="1"/>
            <p:nvPr/>
          </p:nvSpPr>
          <p:spPr>
            <a:xfrm>
              <a:off x="5663753" y="3591250"/>
              <a:ext cx="1878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Install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1" name="Google Shape;2715;p33">
              <a:extLst>
                <a:ext uri="{FF2B5EF4-FFF2-40B4-BE49-F238E27FC236}">
                  <a16:creationId xmlns:a16="http://schemas.microsoft.com/office/drawing/2014/main" id="{28405559-FDA1-95E9-D583-0A6FE6792A5D}"/>
                </a:ext>
              </a:extLst>
            </p:cNvPr>
            <p:cNvSpPr txBox="1"/>
            <p:nvPr/>
          </p:nvSpPr>
          <p:spPr>
            <a:xfrm>
              <a:off x="5663763" y="3844746"/>
              <a:ext cx="1878900" cy="5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Roboto"/>
                  <a:ea typeface="Roboto"/>
                  <a:cs typeface="Roboto"/>
                  <a:sym typeface="Roboto"/>
                </a:rPr>
                <a:t>Install to local repository</a:t>
              </a:r>
            </a:p>
          </p:txBody>
        </p:sp>
      </p:grpSp>
      <p:grpSp>
        <p:nvGrpSpPr>
          <p:cNvPr id="72" name="Google Shape;433;p17">
            <a:extLst>
              <a:ext uri="{FF2B5EF4-FFF2-40B4-BE49-F238E27FC236}">
                <a16:creationId xmlns:a16="http://schemas.microsoft.com/office/drawing/2014/main" id="{8E9AADF8-165E-5EC0-09A4-01075DB7B5FD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3" name="Google Shape;434;p17">
              <a:extLst>
                <a:ext uri="{FF2B5EF4-FFF2-40B4-BE49-F238E27FC236}">
                  <a16:creationId xmlns:a16="http://schemas.microsoft.com/office/drawing/2014/main" id="{8994FDC2-DED8-ABC7-A805-9452D614F9D7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5;p17">
              <a:extLst>
                <a:ext uri="{FF2B5EF4-FFF2-40B4-BE49-F238E27FC236}">
                  <a16:creationId xmlns:a16="http://schemas.microsoft.com/office/drawing/2014/main" id="{672CA465-F8BC-B190-7273-66133E819057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6;p17">
              <a:extLst>
                <a:ext uri="{FF2B5EF4-FFF2-40B4-BE49-F238E27FC236}">
                  <a16:creationId xmlns:a16="http://schemas.microsoft.com/office/drawing/2014/main" id="{7EAA88B6-EDBB-4560-DE92-F5A1E98742B8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7;p17">
              <a:extLst>
                <a:ext uri="{FF2B5EF4-FFF2-40B4-BE49-F238E27FC236}">
                  <a16:creationId xmlns:a16="http://schemas.microsoft.com/office/drawing/2014/main" id="{38D19420-6B78-9894-355A-8146119FEC4A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8;p17">
              <a:extLst>
                <a:ext uri="{FF2B5EF4-FFF2-40B4-BE49-F238E27FC236}">
                  <a16:creationId xmlns:a16="http://schemas.microsoft.com/office/drawing/2014/main" id="{0260E6A9-1D24-808D-196D-DA52146FADE0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9;p17">
              <a:extLst>
                <a:ext uri="{FF2B5EF4-FFF2-40B4-BE49-F238E27FC236}">
                  <a16:creationId xmlns:a16="http://schemas.microsoft.com/office/drawing/2014/main" id="{E35B6AEB-DBBD-36D5-0F40-B334F6557617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0;p17">
              <a:extLst>
                <a:ext uri="{FF2B5EF4-FFF2-40B4-BE49-F238E27FC236}">
                  <a16:creationId xmlns:a16="http://schemas.microsoft.com/office/drawing/2014/main" id="{48D9F725-54EC-9364-77E0-0DCC7674875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1;p17">
              <a:extLst>
                <a:ext uri="{FF2B5EF4-FFF2-40B4-BE49-F238E27FC236}">
                  <a16:creationId xmlns:a16="http://schemas.microsoft.com/office/drawing/2014/main" id="{C73B0D48-010B-D698-B96C-BAEAC469E8FE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2;p17">
              <a:extLst>
                <a:ext uri="{FF2B5EF4-FFF2-40B4-BE49-F238E27FC236}">
                  <a16:creationId xmlns:a16="http://schemas.microsoft.com/office/drawing/2014/main" id="{4BD5F535-A51B-94EA-58CB-06435FA428D3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3;p17">
              <a:extLst>
                <a:ext uri="{FF2B5EF4-FFF2-40B4-BE49-F238E27FC236}">
                  <a16:creationId xmlns:a16="http://schemas.microsoft.com/office/drawing/2014/main" id="{5DABC5FD-2289-EBD6-BF16-A57F64B6BAC7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4;p17">
              <a:extLst>
                <a:ext uri="{FF2B5EF4-FFF2-40B4-BE49-F238E27FC236}">
                  <a16:creationId xmlns:a16="http://schemas.microsoft.com/office/drawing/2014/main" id="{B0DF2711-6AB9-55D8-F0C9-E0EAB55C6CF5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5;p17">
              <a:extLst>
                <a:ext uri="{FF2B5EF4-FFF2-40B4-BE49-F238E27FC236}">
                  <a16:creationId xmlns:a16="http://schemas.microsoft.com/office/drawing/2014/main" id="{F9920F49-5928-9A19-A1EA-F2F4FC60D1EF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6;p17">
              <a:extLst>
                <a:ext uri="{FF2B5EF4-FFF2-40B4-BE49-F238E27FC236}">
                  <a16:creationId xmlns:a16="http://schemas.microsoft.com/office/drawing/2014/main" id="{75181C64-B598-366E-4148-7A1D1E7A4E45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7;p17">
              <a:extLst>
                <a:ext uri="{FF2B5EF4-FFF2-40B4-BE49-F238E27FC236}">
                  <a16:creationId xmlns:a16="http://schemas.microsoft.com/office/drawing/2014/main" id="{FA53F743-27B6-E31A-2FE2-F74B15839EE4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8;p17">
              <a:extLst>
                <a:ext uri="{FF2B5EF4-FFF2-40B4-BE49-F238E27FC236}">
                  <a16:creationId xmlns:a16="http://schemas.microsoft.com/office/drawing/2014/main" id="{6F13F4F2-B9C7-7FFB-2205-A4FFFB4FAF5E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9;p17">
              <a:extLst>
                <a:ext uri="{FF2B5EF4-FFF2-40B4-BE49-F238E27FC236}">
                  <a16:creationId xmlns:a16="http://schemas.microsoft.com/office/drawing/2014/main" id="{9273DF71-B429-0063-F432-D7204C613558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0;p17">
              <a:extLst>
                <a:ext uri="{FF2B5EF4-FFF2-40B4-BE49-F238E27FC236}">
                  <a16:creationId xmlns:a16="http://schemas.microsoft.com/office/drawing/2014/main" id="{4525B733-B2A1-8C6C-C117-7D354707D04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1;p17">
              <a:extLst>
                <a:ext uri="{FF2B5EF4-FFF2-40B4-BE49-F238E27FC236}">
                  <a16:creationId xmlns:a16="http://schemas.microsoft.com/office/drawing/2014/main" id="{61CE3E65-9843-DA45-CDD2-5EDACBC1650A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2;p17">
              <a:extLst>
                <a:ext uri="{FF2B5EF4-FFF2-40B4-BE49-F238E27FC236}">
                  <a16:creationId xmlns:a16="http://schemas.microsoft.com/office/drawing/2014/main" id="{C8CB4738-0A25-41EA-BE4A-A107DD2CFA39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3;p17">
              <a:extLst>
                <a:ext uri="{FF2B5EF4-FFF2-40B4-BE49-F238E27FC236}">
                  <a16:creationId xmlns:a16="http://schemas.microsoft.com/office/drawing/2014/main" id="{889BE9A4-94D9-5782-8A86-818C94CD74C6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4;p17">
              <a:extLst>
                <a:ext uri="{FF2B5EF4-FFF2-40B4-BE49-F238E27FC236}">
                  <a16:creationId xmlns:a16="http://schemas.microsoft.com/office/drawing/2014/main" id="{F0DEFF35-2FE9-65A6-3529-E52FA7A13220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5;p17">
              <a:extLst>
                <a:ext uri="{FF2B5EF4-FFF2-40B4-BE49-F238E27FC236}">
                  <a16:creationId xmlns:a16="http://schemas.microsoft.com/office/drawing/2014/main" id="{3B32BBC7-74FE-2584-A8C8-40B2E8B61EBB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6;p17">
              <a:extLst>
                <a:ext uri="{FF2B5EF4-FFF2-40B4-BE49-F238E27FC236}">
                  <a16:creationId xmlns:a16="http://schemas.microsoft.com/office/drawing/2014/main" id="{1A165703-490C-1FE8-FE59-CA86723DEDC0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;p17">
              <a:extLst>
                <a:ext uri="{FF2B5EF4-FFF2-40B4-BE49-F238E27FC236}">
                  <a16:creationId xmlns:a16="http://schemas.microsoft.com/office/drawing/2014/main" id="{52BB31C0-DA16-C0A5-F295-B5E1BA5FC238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;p17">
              <a:extLst>
                <a:ext uri="{FF2B5EF4-FFF2-40B4-BE49-F238E27FC236}">
                  <a16:creationId xmlns:a16="http://schemas.microsoft.com/office/drawing/2014/main" id="{BD1C940D-717B-AC96-7CF3-77A8A447823C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;p17">
              <a:extLst>
                <a:ext uri="{FF2B5EF4-FFF2-40B4-BE49-F238E27FC236}">
                  <a16:creationId xmlns:a16="http://schemas.microsoft.com/office/drawing/2014/main" id="{BFF6A992-BAC2-3884-C5A7-333C369DBD61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;p17">
              <a:extLst>
                <a:ext uri="{FF2B5EF4-FFF2-40B4-BE49-F238E27FC236}">
                  <a16:creationId xmlns:a16="http://schemas.microsoft.com/office/drawing/2014/main" id="{E05BBBFD-3CF2-0C9D-D76D-B2D8A654421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1;p17">
              <a:extLst>
                <a:ext uri="{FF2B5EF4-FFF2-40B4-BE49-F238E27FC236}">
                  <a16:creationId xmlns:a16="http://schemas.microsoft.com/office/drawing/2014/main" id="{360438C2-48F7-3F19-BC04-1CC5BA5E5110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2;p17">
              <a:extLst>
                <a:ext uri="{FF2B5EF4-FFF2-40B4-BE49-F238E27FC236}">
                  <a16:creationId xmlns:a16="http://schemas.microsoft.com/office/drawing/2014/main" id="{92F960D1-8445-488B-A09F-3138A217819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3;p17">
              <a:extLst>
                <a:ext uri="{FF2B5EF4-FFF2-40B4-BE49-F238E27FC236}">
                  <a16:creationId xmlns:a16="http://schemas.microsoft.com/office/drawing/2014/main" id="{CB83AB05-2CD1-2C9B-BD7C-914DB386F0FF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4;p17">
              <a:extLst>
                <a:ext uri="{FF2B5EF4-FFF2-40B4-BE49-F238E27FC236}">
                  <a16:creationId xmlns:a16="http://schemas.microsoft.com/office/drawing/2014/main" id="{89E84438-4989-46B4-62D6-0917DE9557AF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5;p17">
              <a:extLst>
                <a:ext uri="{FF2B5EF4-FFF2-40B4-BE49-F238E27FC236}">
                  <a16:creationId xmlns:a16="http://schemas.microsoft.com/office/drawing/2014/main" id="{00EC97CE-BB36-CF29-686B-11510B8964E6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6;p17">
              <a:extLst>
                <a:ext uri="{FF2B5EF4-FFF2-40B4-BE49-F238E27FC236}">
                  <a16:creationId xmlns:a16="http://schemas.microsoft.com/office/drawing/2014/main" id="{5D026097-85D8-0612-C432-BDE3DB9A75E4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7;p17">
              <a:extLst>
                <a:ext uri="{FF2B5EF4-FFF2-40B4-BE49-F238E27FC236}">
                  <a16:creationId xmlns:a16="http://schemas.microsoft.com/office/drawing/2014/main" id="{87476DAD-D97A-8EBB-D71B-6810FA870748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8;p17">
              <a:extLst>
                <a:ext uri="{FF2B5EF4-FFF2-40B4-BE49-F238E27FC236}">
                  <a16:creationId xmlns:a16="http://schemas.microsoft.com/office/drawing/2014/main" id="{226881E5-051D-DE7C-086D-F7713D762D5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9;p17">
              <a:extLst>
                <a:ext uri="{FF2B5EF4-FFF2-40B4-BE49-F238E27FC236}">
                  <a16:creationId xmlns:a16="http://schemas.microsoft.com/office/drawing/2014/main" id="{9B823027-DA67-F58C-B40A-F8C5479A0764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0;p17">
              <a:extLst>
                <a:ext uri="{FF2B5EF4-FFF2-40B4-BE49-F238E27FC236}">
                  <a16:creationId xmlns:a16="http://schemas.microsoft.com/office/drawing/2014/main" id="{ABA1BE92-A2C5-3FA6-1B71-86FC376A6559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1;p17">
              <a:extLst>
                <a:ext uri="{FF2B5EF4-FFF2-40B4-BE49-F238E27FC236}">
                  <a16:creationId xmlns:a16="http://schemas.microsoft.com/office/drawing/2014/main" id="{5F775CEA-BF2F-A009-B118-EE456F5348DF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2;p17">
              <a:extLst>
                <a:ext uri="{FF2B5EF4-FFF2-40B4-BE49-F238E27FC236}">
                  <a16:creationId xmlns:a16="http://schemas.microsoft.com/office/drawing/2014/main" id="{71E858CC-A895-FDFC-99BD-AA646AB1CA25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3;p17">
              <a:extLst>
                <a:ext uri="{FF2B5EF4-FFF2-40B4-BE49-F238E27FC236}">
                  <a16:creationId xmlns:a16="http://schemas.microsoft.com/office/drawing/2014/main" id="{8D1647F1-DDD1-993D-9252-D7EC555C03A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4;p17">
              <a:extLst>
                <a:ext uri="{FF2B5EF4-FFF2-40B4-BE49-F238E27FC236}">
                  <a16:creationId xmlns:a16="http://schemas.microsoft.com/office/drawing/2014/main" id="{8E6509FB-C8AD-B217-DC67-364BF1CDC953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75;p17">
              <a:extLst>
                <a:ext uri="{FF2B5EF4-FFF2-40B4-BE49-F238E27FC236}">
                  <a16:creationId xmlns:a16="http://schemas.microsoft.com/office/drawing/2014/main" id="{B6A21FDB-DE99-70AD-9B88-99511E37066C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76;p17">
              <a:extLst>
                <a:ext uri="{FF2B5EF4-FFF2-40B4-BE49-F238E27FC236}">
                  <a16:creationId xmlns:a16="http://schemas.microsoft.com/office/drawing/2014/main" id="{FB29D9F4-AED4-4F25-91AA-59E2F2B4A3D1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477;p17">
              <a:extLst>
                <a:ext uri="{FF2B5EF4-FFF2-40B4-BE49-F238E27FC236}">
                  <a16:creationId xmlns:a16="http://schemas.microsoft.com/office/drawing/2014/main" id="{4713005B-B3DD-D407-C7D4-EFED70041949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21" name="Google Shape;478;p17">
                <a:extLst>
                  <a:ext uri="{FF2B5EF4-FFF2-40B4-BE49-F238E27FC236}">
                    <a16:creationId xmlns:a16="http://schemas.microsoft.com/office/drawing/2014/main" id="{AAE40351-20D2-6C7A-A5FF-143D332A4717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79;p17">
                <a:extLst>
                  <a:ext uri="{FF2B5EF4-FFF2-40B4-BE49-F238E27FC236}">
                    <a16:creationId xmlns:a16="http://schemas.microsoft.com/office/drawing/2014/main" id="{FFAD9EAA-D0C1-EF82-3E04-97C14A738CD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424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21A76F4F-07C4-16CB-A9AD-E11023019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E7D180BF-7BFF-4238-9C55-201C5AC195E6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DD06E677-DDCC-EA44-AD66-2EFA9B58311D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D967890E-75D7-EFA5-BFDC-33764E2827EF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6CAF47D6-80BF-3995-DC1E-BCBD2CDA8C46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07B02A01-970F-FAED-485F-DFE28D2AD08A}"/>
              </a:ext>
            </a:extLst>
          </p:cNvPr>
          <p:cNvSpPr txBox="1"/>
          <p:nvPr/>
        </p:nvSpPr>
        <p:spPr>
          <a:xfrm>
            <a:off x="208502" y="3214292"/>
            <a:ext cx="265875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Generation Tool 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2" name="Google Shape;433;p17">
            <a:extLst>
              <a:ext uri="{FF2B5EF4-FFF2-40B4-BE49-F238E27FC236}">
                <a16:creationId xmlns:a16="http://schemas.microsoft.com/office/drawing/2014/main" id="{7D744AD0-F68D-8120-CDA9-54260FB30431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3" name="Google Shape;434;p17">
              <a:extLst>
                <a:ext uri="{FF2B5EF4-FFF2-40B4-BE49-F238E27FC236}">
                  <a16:creationId xmlns:a16="http://schemas.microsoft.com/office/drawing/2014/main" id="{5E47F6A5-A428-9F0B-B43B-B3BAFEA63259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5;p17">
              <a:extLst>
                <a:ext uri="{FF2B5EF4-FFF2-40B4-BE49-F238E27FC236}">
                  <a16:creationId xmlns:a16="http://schemas.microsoft.com/office/drawing/2014/main" id="{08EBB5D1-49CD-6046-2142-38895F518B70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6;p17">
              <a:extLst>
                <a:ext uri="{FF2B5EF4-FFF2-40B4-BE49-F238E27FC236}">
                  <a16:creationId xmlns:a16="http://schemas.microsoft.com/office/drawing/2014/main" id="{7422F0E6-3D91-BDD1-D98A-A6B749D14CCF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7;p17">
              <a:extLst>
                <a:ext uri="{FF2B5EF4-FFF2-40B4-BE49-F238E27FC236}">
                  <a16:creationId xmlns:a16="http://schemas.microsoft.com/office/drawing/2014/main" id="{87225EA9-333A-A1A8-6347-6F9675F001C2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8;p17">
              <a:extLst>
                <a:ext uri="{FF2B5EF4-FFF2-40B4-BE49-F238E27FC236}">
                  <a16:creationId xmlns:a16="http://schemas.microsoft.com/office/drawing/2014/main" id="{8192B4B5-1EB0-F2BF-977A-311D7017E75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9;p17">
              <a:extLst>
                <a:ext uri="{FF2B5EF4-FFF2-40B4-BE49-F238E27FC236}">
                  <a16:creationId xmlns:a16="http://schemas.microsoft.com/office/drawing/2014/main" id="{27DC633C-5C1F-9A1D-172A-06CEF6E33114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0;p17">
              <a:extLst>
                <a:ext uri="{FF2B5EF4-FFF2-40B4-BE49-F238E27FC236}">
                  <a16:creationId xmlns:a16="http://schemas.microsoft.com/office/drawing/2014/main" id="{232DA99B-57B9-5ECC-85E0-93D3C489176B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1;p17">
              <a:extLst>
                <a:ext uri="{FF2B5EF4-FFF2-40B4-BE49-F238E27FC236}">
                  <a16:creationId xmlns:a16="http://schemas.microsoft.com/office/drawing/2014/main" id="{F9580F53-D383-5F9F-E18E-DDA0CEDC0B76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2;p17">
              <a:extLst>
                <a:ext uri="{FF2B5EF4-FFF2-40B4-BE49-F238E27FC236}">
                  <a16:creationId xmlns:a16="http://schemas.microsoft.com/office/drawing/2014/main" id="{367FD643-676C-7BC0-899A-442382917E4E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3;p17">
              <a:extLst>
                <a:ext uri="{FF2B5EF4-FFF2-40B4-BE49-F238E27FC236}">
                  <a16:creationId xmlns:a16="http://schemas.microsoft.com/office/drawing/2014/main" id="{84D3A6C7-DF31-8640-44A9-FD0ED59490A9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4;p17">
              <a:extLst>
                <a:ext uri="{FF2B5EF4-FFF2-40B4-BE49-F238E27FC236}">
                  <a16:creationId xmlns:a16="http://schemas.microsoft.com/office/drawing/2014/main" id="{B72EB937-533A-18A6-23D7-EF43EC10A1FA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5;p17">
              <a:extLst>
                <a:ext uri="{FF2B5EF4-FFF2-40B4-BE49-F238E27FC236}">
                  <a16:creationId xmlns:a16="http://schemas.microsoft.com/office/drawing/2014/main" id="{DD9FCE86-F501-A439-C399-28332EEF875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6;p17">
              <a:extLst>
                <a:ext uri="{FF2B5EF4-FFF2-40B4-BE49-F238E27FC236}">
                  <a16:creationId xmlns:a16="http://schemas.microsoft.com/office/drawing/2014/main" id="{205521C9-EF7C-339E-7FA4-B7CBB6BF186F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7;p17">
              <a:extLst>
                <a:ext uri="{FF2B5EF4-FFF2-40B4-BE49-F238E27FC236}">
                  <a16:creationId xmlns:a16="http://schemas.microsoft.com/office/drawing/2014/main" id="{33112803-4545-961A-D012-A19E3560EBB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8;p17">
              <a:extLst>
                <a:ext uri="{FF2B5EF4-FFF2-40B4-BE49-F238E27FC236}">
                  <a16:creationId xmlns:a16="http://schemas.microsoft.com/office/drawing/2014/main" id="{4CCE4FAC-871A-CC9D-FD1D-030070EFBAEE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9;p17">
              <a:extLst>
                <a:ext uri="{FF2B5EF4-FFF2-40B4-BE49-F238E27FC236}">
                  <a16:creationId xmlns:a16="http://schemas.microsoft.com/office/drawing/2014/main" id="{D829DDF9-D60E-F27A-1DEB-6425B5FF9B7D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0;p17">
              <a:extLst>
                <a:ext uri="{FF2B5EF4-FFF2-40B4-BE49-F238E27FC236}">
                  <a16:creationId xmlns:a16="http://schemas.microsoft.com/office/drawing/2014/main" id="{AD473031-331C-048A-0784-7EB48FE33BBC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1;p17">
              <a:extLst>
                <a:ext uri="{FF2B5EF4-FFF2-40B4-BE49-F238E27FC236}">
                  <a16:creationId xmlns:a16="http://schemas.microsoft.com/office/drawing/2014/main" id="{564236B1-169E-0395-D40B-E7BC303A8F35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2;p17">
              <a:extLst>
                <a:ext uri="{FF2B5EF4-FFF2-40B4-BE49-F238E27FC236}">
                  <a16:creationId xmlns:a16="http://schemas.microsoft.com/office/drawing/2014/main" id="{4F609351-E240-7A91-28BD-FEE98FC0C05A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3;p17">
              <a:extLst>
                <a:ext uri="{FF2B5EF4-FFF2-40B4-BE49-F238E27FC236}">
                  <a16:creationId xmlns:a16="http://schemas.microsoft.com/office/drawing/2014/main" id="{0DD5AD93-1441-1F4A-DBDB-081BE2EA3857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4;p17">
              <a:extLst>
                <a:ext uri="{FF2B5EF4-FFF2-40B4-BE49-F238E27FC236}">
                  <a16:creationId xmlns:a16="http://schemas.microsoft.com/office/drawing/2014/main" id="{B5DE2ECF-C9A8-6D3E-8C37-F208DAD85D44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5;p17">
              <a:extLst>
                <a:ext uri="{FF2B5EF4-FFF2-40B4-BE49-F238E27FC236}">
                  <a16:creationId xmlns:a16="http://schemas.microsoft.com/office/drawing/2014/main" id="{B3E8BFFB-9174-FFE5-CC97-08A985B77994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6;p17">
              <a:extLst>
                <a:ext uri="{FF2B5EF4-FFF2-40B4-BE49-F238E27FC236}">
                  <a16:creationId xmlns:a16="http://schemas.microsoft.com/office/drawing/2014/main" id="{0B29FC46-F9E3-F07F-1A04-1BCFD1F0C0AB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;p17">
              <a:extLst>
                <a:ext uri="{FF2B5EF4-FFF2-40B4-BE49-F238E27FC236}">
                  <a16:creationId xmlns:a16="http://schemas.microsoft.com/office/drawing/2014/main" id="{6F403389-D7D6-92A8-A26F-156FE56B1240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;p17">
              <a:extLst>
                <a:ext uri="{FF2B5EF4-FFF2-40B4-BE49-F238E27FC236}">
                  <a16:creationId xmlns:a16="http://schemas.microsoft.com/office/drawing/2014/main" id="{E47CDF4E-9A5A-1536-AD64-5687E24E1EE7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;p17">
              <a:extLst>
                <a:ext uri="{FF2B5EF4-FFF2-40B4-BE49-F238E27FC236}">
                  <a16:creationId xmlns:a16="http://schemas.microsoft.com/office/drawing/2014/main" id="{0279972A-09CF-BA76-D46A-4ADD29528DB2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;p17">
              <a:extLst>
                <a:ext uri="{FF2B5EF4-FFF2-40B4-BE49-F238E27FC236}">
                  <a16:creationId xmlns:a16="http://schemas.microsoft.com/office/drawing/2014/main" id="{3E12EFA2-0ADA-978F-068F-328CEBCB9E0A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1;p17">
              <a:extLst>
                <a:ext uri="{FF2B5EF4-FFF2-40B4-BE49-F238E27FC236}">
                  <a16:creationId xmlns:a16="http://schemas.microsoft.com/office/drawing/2014/main" id="{374845AA-03E7-4B90-1184-C489A459D940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2;p17">
              <a:extLst>
                <a:ext uri="{FF2B5EF4-FFF2-40B4-BE49-F238E27FC236}">
                  <a16:creationId xmlns:a16="http://schemas.microsoft.com/office/drawing/2014/main" id="{83B5A4E2-15F1-FD83-D92D-FA5A511512A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3;p17">
              <a:extLst>
                <a:ext uri="{FF2B5EF4-FFF2-40B4-BE49-F238E27FC236}">
                  <a16:creationId xmlns:a16="http://schemas.microsoft.com/office/drawing/2014/main" id="{92DDBAC0-A5CE-54B0-A749-F708BCD83AD4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4;p17">
              <a:extLst>
                <a:ext uri="{FF2B5EF4-FFF2-40B4-BE49-F238E27FC236}">
                  <a16:creationId xmlns:a16="http://schemas.microsoft.com/office/drawing/2014/main" id="{A85835DB-ECD1-43C2-B633-5FBB987E4420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5;p17">
              <a:extLst>
                <a:ext uri="{FF2B5EF4-FFF2-40B4-BE49-F238E27FC236}">
                  <a16:creationId xmlns:a16="http://schemas.microsoft.com/office/drawing/2014/main" id="{AA742850-B384-439A-B3B1-4AAB39082DFE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6;p17">
              <a:extLst>
                <a:ext uri="{FF2B5EF4-FFF2-40B4-BE49-F238E27FC236}">
                  <a16:creationId xmlns:a16="http://schemas.microsoft.com/office/drawing/2014/main" id="{849E2210-7759-3EAC-DDCA-1424A8D11BC8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7;p17">
              <a:extLst>
                <a:ext uri="{FF2B5EF4-FFF2-40B4-BE49-F238E27FC236}">
                  <a16:creationId xmlns:a16="http://schemas.microsoft.com/office/drawing/2014/main" id="{A1C722AE-05AA-6285-D2A9-4FDCBAF2154C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8;p17">
              <a:extLst>
                <a:ext uri="{FF2B5EF4-FFF2-40B4-BE49-F238E27FC236}">
                  <a16:creationId xmlns:a16="http://schemas.microsoft.com/office/drawing/2014/main" id="{99231E5C-6353-D91B-9711-83FA26300395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9;p17">
              <a:extLst>
                <a:ext uri="{FF2B5EF4-FFF2-40B4-BE49-F238E27FC236}">
                  <a16:creationId xmlns:a16="http://schemas.microsoft.com/office/drawing/2014/main" id="{72DA3267-8B92-900E-99E2-CB39FC0A6878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0;p17">
              <a:extLst>
                <a:ext uri="{FF2B5EF4-FFF2-40B4-BE49-F238E27FC236}">
                  <a16:creationId xmlns:a16="http://schemas.microsoft.com/office/drawing/2014/main" id="{F88EB56E-D087-D2FF-F528-FB50DE471684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1;p17">
              <a:extLst>
                <a:ext uri="{FF2B5EF4-FFF2-40B4-BE49-F238E27FC236}">
                  <a16:creationId xmlns:a16="http://schemas.microsoft.com/office/drawing/2014/main" id="{67C8A46B-9B78-C7EA-7669-9ADCAD205B7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2;p17">
              <a:extLst>
                <a:ext uri="{FF2B5EF4-FFF2-40B4-BE49-F238E27FC236}">
                  <a16:creationId xmlns:a16="http://schemas.microsoft.com/office/drawing/2014/main" id="{ED1DD80E-4187-8070-D346-1EA869D2D60F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3;p17">
              <a:extLst>
                <a:ext uri="{FF2B5EF4-FFF2-40B4-BE49-F238E27FC236}">
                  <a16:creationId xmlns:a16="http://schemas.microsoft.com/office/drawing/2014/main" id="{A384E0FF-4E87-ACF7-B2B7-1AB82A928252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4;p17">
              <a:extLst>
                <a:ext uri="{FF2B5EF4-FFF2-40B4-BE49-F238E27FC236}">
                  <a16:creationId xmlns:a16="http://schemas.microsoft.com/office/drawing/2014/main" id="{D9FB2CE6-3A2F-2E8E-EF00-8ED46CD1A15F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75;p17">
              <a:extLst>
                <a:ext uri="{FF2B5EF4-FFF2-40B4-BE49-F238E27FC236}">
                  <a16:creationId xmlns:a16="http://schemas.microsoft.com/office/drawing/2014/main" id="{BD5AA736-57E5-3B38-A0B3-A087FC8F0E6C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76;p17">
              <a:extLst>
                <a:ext uri="{FF2B5EF4-FFF2-40B4-BE49-F238E27FC236}">
                  <a16:creationId xmlns:a16="http://schemas.microsoft.com/office/drawing/2014/main" id="{02B66D81-CD0F-BA4B-074F-437EE74C2DFE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477;p17">
              <a:extLst>
                <a:ext uri="{FF2B5EF4-FFF2-40B4-BE49-F238E27FC236}">
                  <a16:creationId xmlns:a16="http://schemas.microsoft.com/office/drawing/2014/main" id="{4DAD101A-6E6F-837D-F3F6-2ACD91E7EC8E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21" name="Google Shape;478;p17">
                <a:extLst>
                  <a:ext uri="{FF2B5EF4-FFF2-40B4-BE49-F238E27FC236}">
                    <a16:creationId xmlns:a16="http://schemas.microsoft.com/office/drawing/2014/main" id="{07E3D30A-A72F-3739-512B-08B031B577E2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79;p17">
                <a:extLst>
                  <a:ext uri="{FF2B5EF4-FFF2-40B4-BE49-F238E27FC236}">
                    <a16:creationId xmlns:a16="http://schemas.microsoft.com/office/drawing/2014/main" id="{518A0E83-96D1-914C-A9E4-CBEFB38CDD54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oogle Shape;433;p17">
            <a:extLst>
              <a:ext uri="{FF2B5EF4-FFF2-40B4-BE49-F238E27FC236}">
                <a16:creationId xmlns:a16="http://schemas.microsoft.com/office/drawing/2014/main" id="{CB072880-C9BA-116D-82A1-A2201F37557C}"/>
              </a:ext>
            </a:extLst>
          </p:cNvPr>
          <p:cNvGrpSpPr/>
          <p:nvPr/>
        </p:nvGrpSpPr>
        <p:grpSpPr>
          <a:xfrm>
            <a:off x="1154324" y="2097491"/>
            <a:ext cx="759951" cy="1022402"/>
            <a:chOff x="3478424" y="1308364"/>
            <a:chExt cx="2187185" cy="2942536"/>
          </a:xfrm>
        </p:grpSpPr>
        <p:sp>
          <p:nvSpPr>
            <p:cNvPr id="123" name="Google Shape;434;p17">
              <a:extLst>
                <a:ext uri="{FF2B5EF4-FFF2-40B4-BE49-F238E27FC236}">
                  <a16:creationId xmlns:a16="http://schemas.microsoft.com/office/drawing/2014/main" id="{0FCE2128-663D-2565-0541-DB914A5FEA4B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35;p17">
              <a:extLst>
                <a:ext uri="{FF2B5EF4-FFF2-40B4-BE49-F238E27FC236}">
                  <a16:creationId xmlns:a16="http://schemas.microsoft.com/office/drawing/2014/main" id="{0B9E25B3-48C5-FC6E-4BA8-9C0A32C1339C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36;p17">
              <a:extLst>
                <a:ext uri="{FF2B5EF4-FFF2-40B4-BE49-F238E27FC236}">
                  <a16:creationId xmlns:a16="http://schemas.microsoft.com/office/drawing/2014/main" id="{DD515915-2802-CA89-D04E-525E4F24EDAA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37;p17">
              <a:extLst>
                <a:ext uri="{FF2B5EF4-FFF2-40B4-BE49-F238E27FC236}">
                  <a16:creationId xmlns:a16="http://schemas.microsoft.com/office/drawing/2014/main" id="{16E44333-A17B-D10A-9BF4-FD9DFE6EFB69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38;p17">
              <a:extLst>
                <a:ext uri="{FF2B5EF4-FFF2-40B4-BE49-F238E27FC236}">
                  <a16:creationId xmlns:a16="http://schemas.microsoft.com/office/drawing/2014/main" id="{4BF5B37C-ACA1-E6B1-8234-EC7585BCE2D2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39;p17">
              <a:extLst>
                <a:ext uri="{FF2B5EF4-FFF2-40B4-BE49-F238E27FC236}">
                  <a16:creationId xmlns:a16="http://schemas.microsoft.com/office/drawing/2014/main" id="{1883A6EB-8F0D-0C85-6368-CC8B68BCAAFD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40;p17">
              <a:extLst>
                <a:ext uri="{FF2B5EF4-FFF2-40B4-BE49-F238E27FC236}">
                  <a16:creationId xmlns:a16="http://schemas.microsoft.com/office/drawing/2014/main" id="{1C835D0D-F93D-EF50-C785-93212656063B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41;p17">
              <a:extLst>
                <a:ext uri="{FF2B5EF4-FFF2-40B4-BE49-F238E27FC236}">
                  <a16:creationId xmlns:a16="http://schemas.microsoft.com/office/drawing/2014/main" id="{03A6C9ED-B92D-E9AE-482D-6E011E54CCBC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42;p17">
              <a:extLst>
                <a:ext uri="{FF2B5EF4-FFF2-40B4-BE49-F238E27FC236}">
                  <a16:creationId xmlns:a16="http://schemas.microsoft.com/office/drawing/2014/main" id="{7E70A65A-9B47-38FC-49B7-647BA8D549A4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43;p17">
              <a:extLst>
                <a:ext uri="{FF2B5EF4-FFF2-40B4-BE49-F238E27FC236}">
                  <a16:creationId xmlns:a16="http://schemas.microsoft.com/office/drawing/2014/main" id="{09E64F63-074A-60C7-4E36-A37433F63B8E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44;p17">
              <a:extLst>
                <a:ext uri="{FF2B5EF4-FFF2-40B4-BE49-F238E27FC236}">
                  <a16:creationId xmlns:a16="http://schemas.microsoft.com/office/drawing/2014/main" id="{9F227583-FAA0-988F-2742-EA1FEE394616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45;p17">
              <a:extLst>
                <a:ext uri="{FF2B5EF4-FFF2-40B4-BE49-F238E27FC236}">
                  <a16:creationId xmlns:a16="http://schemas.microsoft.com/office/drawing/2014/main" id="{EC065CF3-A6D0-4361-3F6B-3A80D7498479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46;p17">
              <a:extLst>
                <a:ext uri="{FF2B5EF4-FFF2-40B4-BE49-F238E27FC236}">
                  <a16:creationId xmlns:a16="http://schemas.microsoft.com/office/drawing/2014/main" id="{0954A1EB-110E-6F36-3BAD-C3DA4C93BCC6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47;p17">
              <a:extLst>
                <a:ext uri="{FF2B5EF4-FFF2-40B4-BE49-F238E27FC236}">
                  <a16:creationId xmlns:a16="http://schemas.microsoft.com/office/drawing/2014/main" id="{FE8429F8-5848-4165-A280-B20DDD52366C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48;p17">
              <a:extLst>
                <a:ext uri="{FF2B5EF4-FFF2-40B4-BE49-F238E27FC236}">
                  <a16:creationId xmlns:a16="http://schemas.microsoft.com/office/drawing/2014/main" id="{D88F21EA-4109-70D9-7E6E-C58C15D30411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49;p17">
              <a:extLst>
                <a:ext uri="{FF2B5EF4-FFF2-40B4-BE49-F238E27FC236}">
                  <a16:creationId xmlns:a16="http://schemas.microsoft.com/office/drawing/2014/main" id="{F0CD99BE-F325-17C7-06B0-DAFDF23C5C8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50;p17">
              <a:extLst>
                <a:ext uri="{FF2B5EF4-FFF2-40B4-BE49-F238E27FC236}">
                  <a16:creationId xmlns:a16="http://schemas.microsoft.com/office/drawing/2014/main" id="{75E83B21-A3ED-2ACA-418E-E5917768E0B5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51;p17">
              <a:extLst>
                <a:ext uri="{FF2B5EF4-FFF2-40B4-BE49-F238E27FC236}">
                  <a16:creationId xmlns:a16="http://schemas.microsoft.com/office/drawing/2014/main" id="{C9B1EF9C-E97D-DFF8-91B0-A3D278531891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52;p17">
              <a:extLst>
                <a:ext uri="{FF2B5EF4-FFF2-40B4-BE49-F238E27FC236}">
                  <a16:creationId xmlns:a16="http://schemas.microsoft.com/office/drawing/2014/main" id="{5B71E4FB-CF58-B543-A530-49DD9268D883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53;p17">
              <a:extLst>
                <a:ext uri="{FF2B5EF4-FFF2-40B4-BE49-F238E27FC236}">
                  <a16:creationId xmlns:a16="http://schemas.microsoft.com/office/drawing/2014/main" id="{507A62A5-6748-C916-60B1-134C9824664D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54;p17">
              <a:extLst>
                <a:ext uri="{FF2B5EF4-FFF2-40B4-BE49-F238E27FC236}">
                  <a16:creationId xmlns:a16="http://schemas.microsoft.com/office/drawing/2014/main" id="{8D919D20-4983-85CF-6CFE-6527DB0EBE65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55;p17">
              <a:extLst>
                <a:ext uri="{FF2B5EF4-FFF2-40B4-BE49-F238E27FC236}">
                  <a16:creationId xmlns:a16="http://schemas.microsoft.com/office/drawing/2014/main" id="{43EB219B-B437-AF72-0398-230C466EB490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56;p17">
              <a:extLst>
                <a:ext uri="{FF2B5EF4-FFF2-40B4-BE49-F238E27FC236}">
                  <a16:creationId xmlns:a16="http://schemas.microsoft.com/office/drawing/2014/main" id="{78493CA7-F7B1-34B7-0D1F-864E803A425E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57;p17">
              <a:extLst>
                <a:ext uri="{FF2B5EF4-FFF2-40B4-BE49-F238E27FC236}">
                  <a16:creationId xmlns:a16="http://schemas.microsoft.com/office/drawing/2014/main" id="{23F0AD85-E18C-D7EA-C596-0BBA974FEABE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58;p17">
              <a:extLst>
                <a:ext uri="{FF2B5EF4-FFF2-40B4-BE49-F238E27FC236}">
                  <a16:creationId xmlns:a16="http://schemas.microsoft.com/office/drawing/2014/main" id="{C23BCD87-7BEE-A990-D937-4C626E6D45F1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59;p17">
              <a:extLst>
                <a:ext uri="{FF2B5EF4-FFF2-40B4-BE49-F238E27FC236}">
                  <a16:creationId xmlns:a16="http://schemas.microsoft.com/office/drawing/2014/main" id="{632AA41F-498B-EC7B-A01B-A53A85FCFACE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60;p17">
              <a:extLst>
                <a:ext uri="{FF2B5EF4-FFF2-40B4-BE49-F238E27FC236}">
                  <a16:creationId xmlns:a16="http://schemas.microsoft.com/office/drawing/2014/main" id="{B22EAA69-2134-20D6-3FF0-D9F21BBCF02E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61;p17">
              <a:extLst>
                <a:ext uri="{FF2B5EF4-FFF2-40B4-BE49-F238E27FC236}">
                  <a16:creationId xmlns:a16="http://schemas.microsoft.com/office/drawing/2014/main" id="{A812B803-1CCA-D54A-98DF-C07F7BA9B470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62;p17">
              <a:extLst>
                <a:ext uri="{FF2B5EF4-FFF2-40B4-BE49-F238E27FC236}">
                  <a16:creationId xmlns:a16="http://schemas.microsoft.com/office/drawing/2014/main" id="{38D10FBB-E89C-58DA-0057-3D61AE2E96D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63;p17">
              <a:extLst>
                <a:ext uri="{FF2B5EF4-FFF2-40B4-BE49-F238E27FC236}">
                  <a16:creationId xmlns:a16="http://schemas.microsoft.com/office/drawing/2014/main" id="{AC7B9AD4-F9E2-EAC7-BFBE-973831914B89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64;p17">
              <a:extLst>
                <a:ext uri="{FF2B5EF4-FFF2-40B4-BE49-F238E27FC236}">
                  <a16:creationId xmlns:a16="http://schemas.microsoft.com/office/drawing/2014/main" id="{B6143044-8974-CD0F-0CAE-A236B53C08E4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65;p17">
              <a:extLst>
                <a:ext uri="{FF2B5EF4-FFF2-40B4-BE49-F238E27FC236}">
                  <a16:creationId xmlns:a16="http://schemas.microsoft.com/office/drawing/2014/main" id="{2E769859-332E-1189-7565-4A307D5F969B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66;p17">
              <a:extLst>
                <a:ext uri="{FF2B5EF4-FFF2-40B4-BE49-F238E27FC236}">
                  <a16:creationId xmlns:a16="http://schemas.microsoft.com/office/drawing/2014/main" id="{23A842C2-4529-41A6-4D75-B9C56B713751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67;p17">
              <a:extLst>
                <a:ext uri="{FF2B5EF4-FFF2-40B4-BE49-F238E27FC236}">
                  <a16:creationId xmlns:a16="http://schemas.microsoft.com/office/drawing/2014/main" id="{DB4F29B4-7421-BD7F-1E02-3138AEED478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68;p17">
              <a:extLst>
                <a:ext uri="{FF2B5EF4-FFF2-40B4-BE49-F238E27FC236}">
                  <a16:creationId xmlns:a16="http://schemas.microsoft.com/office/drawing/2014/main" id="{8606C1A2-3ADF-4765-27EF-86CC4215A4DD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69;p17">
              <a:extLst>
                <a:ext uri="{FF2B5EF4-FFF2-40B4-BE49-F238E27FC236}">
                  <a16:creationId xmlns:a16="http://schemas.microsoft.com/office/drawing/2014/main" id="{CDF1C51E-ABE8-1606-E1A2-9F5A9D7D836C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70;p17">
              <a:extLst>
                <a:ext uri="{FF2B5EF4-FFF2-40B4-BE49-F238E27FC236}">
                  <a16:creationId xmlns:a16="http://schemas.microsoft.com/office/drawing/2014/main" id="{778408EA-88FC-C272-CFFC-E22DB8F902C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71;p17">
              <a:extLst>
                <a:ext uri="{FF2B5EF4-FFF2-40B4-BE49-F238E27FC236}">
                  <a16:creationId xmlns:a16="http://schemas.microsoft.com/office/drawing/2014/main" id="{46375353-14FE-94BD-FCB4-EA9C2324E158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72;p17">
              <a:extLst>
                <a:ext uri="{FF2B5EF4-FFF2-40B4-BE49-F238E27FC236}">
                  <a16:creationId xmlns:a16="http://schemas.microsoft.com/office/drawing/2014/main" id="{E6AE2AE2-71F2-C3DA-B2B4-4FAFF7E199BA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73;p17">
              <a:extLst>
                <a:ext uri="{FF2B5EF4-FFF2-40B4-BE49-F238E27FC236}">
                  <a16:creationId xmlns:a16="http://schemas.microsoft.com/office/drawing/2014/main" id="{D2EE8443-717B-6412-8BC0-1970179633D0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74;p17">
              <a:extLst>
                <a:ext uri="{FF2B5EF4-FFF2-40B4-BE49-F238E27FC236}">
                  <a16:creationId xmlns:a16="http://schemas.microsoft.com/office/drawing/2014/main" id="{AF20E840-EBC3-446D-CAAB-C572B8642CBA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75;p17">
              <a:extLst>
                <a:ext uri="{FF2B5EF4-FFF2-40B4-BE49-F238E27FC236}">
                  <a16:creationId xmlns:a16="http://schemas.microsoft.com/office/drawing/2014/main" id="{6CD4A23D-0E9C-4AA5-AFFA-BCA8CC8FDA4A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76;p17">
              <a:extLst>
                <a:ext uri="{FF2B5EF4-FFF2-40B4-BE49-F238E27FC236}">
                  <a16:creationId xmlns:a16="http://schemas.microsoft.com/office/drawing/2014/main" id="{78CD793C-EDFA-B51B-F509-5A93280CB16A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3" name="Google Shape;477;p17">
              <a:extLst>
                <a:ext uri="{FF2B5EF4-FFF2-40B4-BE49-F238E27FC236}">
                  <a16:creationId xmlns:a16="http://schemas.microsoft.com/office/drawing/2014/main" id="{376ABC26-E41C-8127-53DF-7F0669FFC8F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64" name="Google Shape;478;p17">
                <a:extLst>
                  <a:ext uri="{FF2B5EF4-FFF2-40B4-BE49-F238E27FC236}">
                    <a16:creationId xmlns:a16="http://schemas.microsoft.com/office/drawing/2014/main" id="{077BDAFB-4832-BF75-EC0B-E3DCF26D0EC7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" name="Google Shape;479;p17">
                <a:extLst>
                  <a:ext uri="{FF2B5EF4-FFF2-40B4-BE49-F238E27FC236}">
                    <a16:creationId xmlns:a16="http://schemas.microsoft.com/office/drawing/2014/main" id="{0F9450DF-F91A-770A-BB08-7D4D478D4E33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6" name="Google Shape;2720;p34">
            <a:extLst>
              <a:ext uri="{FF2B5EF4-FFF2-40B4-BE49-F238E27FC236}">
                <a16:creationId xmlns:a16="http://schemas.microsoft.com/office/drawing/2014/main" id="{ED83CA06-76F6-A373-663B-CFC367DF447B}"/>
              </a:ext>
            </a:extLst>
          </p:cNvPr>
          <p:cNvGrpSpPr/>
          <p:nvPr/>
        </p:nvGrpSpPr>
        <p:grpSpPr>
          <a:xfrm rot="5400000">
            <a:off x="-120465" y="1399141"/>
            <a:ext cx="3726503" cy="2784601"/>
            <a:chOff x="2429225" y="2089513"/>
            <a:chExt cx="4142400" cy="2784601"/>
          </a:xfrm>
        </p:grpSpPr>
        <p:sp>
          <p:nvSpPr>
            <p:cNvPr id="1067" name="Google Shape;2721;p34">
              <a:extLst>
                <a:ext uri="{FF2B5EF4-FFF2-40B4-BE49-F238E27FC236}">
                  <a16:creationId xmlns:a16="http://schemas.microsoft.com/office/drawing/2014/main" id="{D461FF44-046C-99A5-9CDD-DFC689499DBB}"/>
                </a:ext>
              </a:extLst>
            </p:cNvPr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722;p34">
              <a:extLst>
                <a:ext uri="{FF2B5EF4-FFF2-40B4-BE49-F238E27FC236}">
                  <a16:creationId xmlns:a16="http://schemas.microsoft.com/office/drawing/2014/main" id="{B111BFF6-5BCA-D588-7FBE-54AEF4E07F5F}"/>
                </a:ext>
              </a:extLst>
            </p:cNvPr>
            <p:cNvSpPr/>
            <p:nvPr/>
          </p:nvSpPr>
          <p:spPr>
            <a:xfrm>
              <a:off x="2429225" y="2089514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69" name="Google Shape;2793;p34">
            <a:extLst>
              <a:ext uri="{FF2B5EF4-FFF2-40B4-BE49-F238E27FC236}">
                <a16:creationId xmlns:a16="http://schemas.microsoft.com/office/drawing/2014/main" id="{F454CAD3-0B88-C6ED-A21A-B8B643978CE5}"/>
              </a:ext>
            </a:extLst>
          </p:cNvPr>
          <p:cNvSpPr txBox="1"/>
          <p:nvPr/>
        </p:nvSpPr>
        <p:spPr>
          <a:xfrm>
            <a:off x="2980944" y="1070481"/>
            <a:ext cx="569407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Manual dataset creation is time-consuming and error-prone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70" name="Google Shape;2796;p34">
            <a:extLst>
              <a:ext uri="{FF2B5EF4-FFF2-40B4-BE49-F238E27FC236}">
                <a16:creationId xmlns:a16="http://schemas.microsoft.com/office/drawing/2014/main" id="{62215D9F-E44A-AB38-5D77-AAD8D182457D}"/>
              </a:ext>
            </a:extLst>
          </p:cNvPr>
          <p:cNvSpPr txBox="1"/>
          <p:nvPr/>
        </p:nvSpPr>
        <p:spPr>
          <a:xfrm>
            <a:off x="3313720" y="2013289"/>
            <a:ext cx="577694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Need realistic data that mimics production patterns</a:t>
            </a:r>
          </a:p>
        </p:txBody>
      </p:sp>
      <p:grpSp>
        <p:nvGrpSpPr>
          <p:cNvPr id="1071" name="Google Shape;2811;p34">
            <a:extLst>
              <a:ext uri="{FF2B5EF4-FFF2-40B4-BE49-F238E27FC236}">
                <a16:creationId xmlns:a16="http://schemas.microsoft.com/office/drawing/2014/main" id="{3DBFDF7D-DFC3-6AF0-603D-3F4013C7A14F}"/>
              </a:ext>
            </a:extLst>
          </p:cNvPr>
          <p:cNvGrpSpPr/>
          <p:nvPr/>
        </p:nvGrpSpPr>
        <p:grpSpPr>
          <a:xfrm>
            <a:off x="2507847" y="1189917"/>
            <a:ext cx="192686" cy="222528"/>
            <a:chOff x="3669150" y="2223718"/>
            <a:chExt cx="436237" cy="503799"/>
          </a:xfrm>
        </p:grpSpPr>
        <p:sp>
          <p:nvSpPr>
            <p:cNvPr id="1072" name="Google Shape;2812;p34">
              <a:extLst>
                <a:ext uri="{FF2B5EF4-FFF2-40B4-BE49-F238E27FC236}">
                  <a16:creationId xmlns:a16="http://schemas.microsoft.com/office/drawing/2014/main" id="{D8E20937-B684-43BB-49CF-173005D17D8D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813;p34">
              <a:extLst>
                <a:ext uri="{FF2B5EF4-FFF2-40B4-BE49-F238E27FC236}">
                  <a16:creationId xmlns:a16="http://schemas.microsoft.com/office/drawing/2014/main" id="{14CB3028-772A-DAC5-998D-AB3E0749FB11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814;p34">
              <a:extLst>
                <a:ext uri="{FF2B5EF4-FFF2-40B4-BE49-F238E27FC236}">
                  <a16:creationId xmlns:a16="http://schemas.microsoft.com/office/drawing/2014/main" id="{B8E46E99-F8C4-826E-FF74-63CDD1ABD283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2815;p34">
            <a:extLst>
              <a:ext uri="{FF2B5EF4-FFF2-40B4-BE49-F238E27FC236}">
                <a16:creationId xmlns:a16="http://schemas.microsoft.com/office/drawing/2014/main" id="{88B1D804-81EE-1859-B725-ED363C26CD5A}"/>
              </a:ext>
            </a:extLst>
          </p:cNvPr>
          <p:cNvGrpSpPr/>
          <p:nvPr/>
        </p:nvGrpSpPr>
        <p:grpSpPr>
          <a:xfrm>
            <a:off x="2980944" y="2125384"/>
            <a:ext cx="192686" cy="222528"/>
            <a:chOff x="3669150" y="2223718"/>
            <a:chExt cx="436237" cy="503799"/>
          </a:xfrm>
        </p:grpSpPr>
        <p:sp>
          <p:nvSpPr>
            <p:cNvPr id="1076" name="Google Shape;2816;p34">
              <a:extLst>
                <a:ext uri="{FF2B5EF4-FFF2-40B4-BE49-F238E27FC236}">
                  <a16:creationId xmlns:a16="http://schemas.microsoft.com/office/drawing/2014/main" id="{C5B89916-5020-87E0-F1B4-2EE3DCBADB3E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817;p34">
              <a:extLst>
                <a:ext uri="{FF2B5EF4-FFF2-40B4-BE49-F238E27FC236}">
                  <a16:creationId xmlns:a16="http://schemas.microsoft.com/office/drawing/2014/main" id="{56A6F1CB-72E0-39AC-F726-5FBCD4BEEBA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818;p34">
              <a:extLst>
                <a:ext uri="{FF2B5EF4-FFF2-40B4-BE49-F238E27FC236}">
                  <a16:creationId xmlns:a16="http://schemas.microsoft.com/office/drawing/2014/main" id="{B4E7D212-AE5C-62A3-9806-BEFA43FF9264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2819;p34">
            <a:extLst>
              <a:ext uri="{FF2B5EF4-FFF2-40B4-BE49-F238E27FC236}">
                <a16:creationId xmlns:a16="http://schemas.microsoft.com/office/drawing/2014/main" id="{6878F40B-5E0E-91B7-D052-F37F5C357A9C}"/>
              </a:ext>
            </a:extLst>
          </p:cNvPr>
          <p:cNvGrpSpPr/>
          <p:nvPr/>
        </p:nvGrpSpPr>
        <p:grpSpPr>
          <a:xfrm>
            <a:off x="2402285" y="4244841"/>
            <a:ext cx="192686" cy="222528"/>
            <a:chOff x="3669150" y="2223718"/>
            <a:chExt cx="436237" cy="503799"/>
          </a:xfrm>
        </p:grpSpPr>
        <p:sp>
          <p:nvSpPr>
            <p:cNvPr id="1080" name="Google Shape;2820;p34">
              <a:extLst>
                <a:ext uri="{FF2B5EF4-FFF2-40B4-BE49-F238E27FC236}">
                  <a16:creationId xmlns:a16="http://schemas.microsoft.com/office/drawing/2014/main" id="{109E7F23-0251-7060-E08D-68EE54E846D0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821;p34">
              <a:extLst>
                <a:ext uri="{FF2B5EF4-FFF2-40B4-BE49-F238E27FC236}">
                  <a16:creationId xmlns:a16="http://schemas.microsoft.com/office/drawing/2014/main" id="{4BE41619-6DA4-0193-7261-C36D6FF2299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822;p34">
              <a:extLst>
                <a:ext uri="{FF2B5EF4-FFF2-40B4-BE49-F238E27FC236}">
                  <a16:creationId xmlns:a16="http://schemas.microsoft.com/office/drawing/2014/main" id="{3E380776-38B4-D034-4545-9BF4F7300CE6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2823;p34">
            <a:extLst>
              <a:ext uri="{FF2B5EF4-FFF2-40B4-BE49-F238E27FC236}">
                <a16:creationId xmlns:a16="http://schemas.microsoft.com/office/drawing/2014/main" id="{FD2ABD2A-E470-E578-DD8C-4328B53D40DF}"/>
              </a:ext>
            </a:extLst>
          </p:cNvPr>
          <p:cNvGrpSpPr/>
          <p:nvPr/>
        </p:nvGrpSpPr>
        <p:grpSpPr>
          <a:xfrm>
            <a:off x="2966145" y="3272492"/>
            <a:ext cx="192686" cy="222528"/>
            <a:chOff x="3669150" y="2223718"/>
            <a:chExt cx="436237" cy="503799"/>
          </a:xfrm>
        </p:grpSpPr>
        <p:sp>
          <p:nvSpPr>
            <p:cNvPr id="1084" name="Google Shape;2824;p34">
              <a:extLst>
                <a:ext uri="{FF2B5EF4-FFF2-40B4-BE49-F238E27FC236}">
                  <a16:creationId xmlns:a16="http://schemas.microsoft.com/office/drawing/2014/main" id="{5D021AB4-2078-74E9-AB8F-1E76E544965F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825;p34">
              <a:extLst>
                <a:ext uri="{FF2B5EF4-FFF2-40B4-BE49-F238E27FC236}">
                  <a16:creationId xmlns:a16="http://schemas.microsoft.com/office/drawing/2014/main" id="{CFE82FF8-73F9-BD99-F784-C45605D1E196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826;p34">
              <a:extLst>
                <a:ext uri="{FF2B5EF4-FFF2-40B4-BE49-F238E27FC236}">
                  <a16:creationId xmlns:a16="http://schemas.microsoft.com/office/drawing/2014/main" id="{68569555-37E9-3A5E-5952-7C434939F25B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2790;p34">
            <a:extLst>
              <a:ext uri="{FF2B5EF4-FFF2-40B4-BE49-F238E27FC236}">
                <a16:creationId xmlns:a16="http://schemas.microsoft.com/office/drawing/2014/main" id="{22B88C70-71D8-2250-6348-8862C8675A90}"/>
              </a:ext>
            </a:extLst>
          </p:cNvPr>
          <p:cNvSpPr txBox="1"/>
          <p:nvPr/>
        </p:nvSpPr>
        <p:spPr>
          <a:xfrm>
            <a:off x="3394216" y="3144392"/>
            <a:ext cx="528079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 large volumes of data for performance testing</a:t>
            </a:r>
          </a:p>
        </p:txBody>
      </p:sp>
      <p:sp>
        <p:nvSpPr>
          <p:cNvPr id="1089" name="Google Shape;2790;p34">
            <a:extLst>
              <a:ext uri="{FF2B5EF4-FFF2-40B4-BE49-F238E27FC236}">
                <a16:creationId xmlns:a16="http://schemas.microsoft.com/office/drawing/2014/main" id="{DE1014DF-50D2-62A6-4322-BE4E1005EE8C}"/>
              </a:ext>
            </a:extLst>
          </p:cNvPr>
          <p:cNvSpPr txBox="1"/>
          <p:nvPr/>
        </p:nvSpPr>
        <p:spPr>
          <a:xfrm>
            <a:off x="2867258" y="4134795"/>
            <a:ext cx="563666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Must maintain referential integrity across related tables</a:t>
            </a:r>
          </a:p>
        </p:txBody>
      </p:sp>
    </p:spTree>
    <p:extLst>
      <p:ext uri="{BB962C8B-B14F-4D97-AF65-F5344CB8AC3E}">
        <p14:creationId xmlns:p14="http://schemas.microsoft.com/office/powerpoint/2010/main" val="3237336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4390CD8C-42B5-8CBD-4DCF-5BA62AC69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BE3A6568-7AC2-9DD9-9C2E-16709706B6B9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EB179041-9DF6-3AF7-E9A2-1B14A97E1F24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3CA4045B-B97B-7186-469E-5FE27CA1AC9E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537D3246-0DBD-1CF2-4AD1-F2B7E6F797C2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 err="1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Mockaroo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" name="Google Shape;1585;p25">
            <a:extLst>
              <a:ext uri="{FF2B5EF4-FFF2-40B4-BE49-F238E27FC236}">
                <a16:creationId xmlns:a16="http://schemas.microsoft.com/office/drawing/2014/main" id="{7A2063DC-179B-2A85-51FE-6F7E49FBE144}"/>
              </a:ext>
            </a:extLst>
          </p:cNvPr>
          <p:cNvSpPr txBox="1"/>
          <p:nvPr/>
        </p:nvSpPr>
        <p:spPr>
          <a:xfrm>
            <a:off x="208502" y="3214292"/>
            <a:ext cx="265875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Why </a:t>
            </a:r>
            <a:r>
              <a:rPr lang="en-GB" sz="2000" dirty="0" err="1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Mockaroo</a:t>
            </a: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72" name="Google Shape;433;p17">
            <a:extLst>
              <a:ext uri="{FF2B5EF4-FFF2-40B4-BE49-F238E27FC236}">
                <a16:creationId xmlns:a16="http://schemas.microsoft.com/office/drawing/2014/main" id="{19643471-7EDE-4942-48EE-080F5F53F250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3" name="Google Shape;434;p17">
              <a:extLst>
                <a:ext uri="{FF2B5EF4-FFF2-40B4-BE49-F238E27FC236}">
                  <a16:creationId xmlns:a16="http://schemas.microsoft.com/office/drawing/2014/main" id="{91799A0B-DFB8-54D3-6E3A-C9E5642204DF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5;p17">
              <a:extLst>
                <a:ext uri="{FF2B5EF4-FFF2-40B4-BE49-F238E27FC236}">
                  <a16:creationId xmlns:a16="http://schemas.microsoft.com/office/drawing/2014/main" id="{86F41B0E-9CC8-3721-D1F2-B31344A5B99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6;p17">
              <a:extLst>
                <a:ext uri="{FF2B5EF4-FFF2-40B4-BE49-F238E27FC236}">
                  <a16:creationId xmlns:a16="http://schemas.microsoft.com/office/drawing/2014/main" id="{6A9BB861-A112-53DD-CB9D-F01914CA8DDF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7;p17">
              <a:extLst>
                <a:ext uri="{FF2B5EF4-FFF2-40B4-BE49-F238E27FC236}">
                  <a16:creationId xmlns:a16="http://schemas.microsoft.com/office/drawing/2014/main" id="{5B1AD34F-523E-B5F6-44C0-84757785E1A3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8;p17">
              <a:extLst>
                <a:ext uri="{FF2B5EF4-FFF2-40B4-BE49-F238E27FC236}">
                  <a16:creationId xmlns:a16="http://schemas.microsoft.com/office/drawing/2014/main" id="{D546361A-FCDD-E1B4-F67A-8DEAE04182C7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9;p17">
              <a:extLst>
                <a:ext uri="{FF2B5EF4-FFF2-40B4-BE49-F238E27FC236}">
                  <a16:creationId xmlns:a16="http://schemas.microsoft.com/office/drawing/2014/main" id="{1778BA98-F397-9F68-EC83-3DCABA7D1B59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0;p17">
              <a:extLst>
                <a:ext uri="{FF2B5EF4-FFF2-40B4-BE49-F238E27FC236}">
                  <a16:creationId xmlns:a16="http://schemas.microsoft.com/office/drawing/2014/main" id="{D3C1F922-C601-679C-E5F2-1B1F545DC777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1;p17">
              <a:extLst>
                <a:ext uri="{FF2B5EF4-FFF2-40B4-BE49-F238E27FC236}">
                  <a16:creationId xmlns:a16="http://schemas.microsoft.com/office/drawing/2014/main" id="{A8C9EBE6-546E-749E-9DCC-04B62B18F30A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2;p17">
              <a:extLst>
                <a:ext uri="{FF2B5EF4-FFF2-40B4-BE49-F238E27FC236}">
                  <a16:creationId xmlns:a16="http://schemas.microsoft.com/office/drawing/2014/main" id="{0E5AA593-2A00-1A17-D498-BCB8BF276619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3;p17">
              <a:extLst>
                <a:ext uri="{FF2B5EF4-FFF2-40B4-BE49-F238E27FC236}">
                  <a16:creationId xmlns:a16="http://schemas.microsoft.com/office/drawing/2014/main" id="{3D03984F-343A-7571-B883-A6EB9FF96D95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4;p17">
              <a:extLst>
                <a:ext uri="{FF2B5EF4-FFF2-40B4-BE49-F238E27FC236}">
                  <a16:creationId xmlns:a16="http://schemas.microsoft.com/office/drawing/2014/main" id="{CA9A921D-92D8-0C4E-1580-02846D73236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5;p17">
              <a:extLst>
                <a:ext uri="{FF2B5EF4-FFF2-40B4-BE49-F238E27FC236}">
                  <a16:creationId xmlns:a16="http://schemas.microsoft.com/office/drawing/2014/main" id="{2D3AE8E8-6E51-9907-5FF0-F944B564C8D8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6;p17">
              <a:extLst>
                <a:ext uri="{FF2B5EF4-FFF2-40B4-BE49-F238E27FC236}">
                  <a16:creationId xmlns:a16="http://schemas.microsoft.com/office/drawing/2014/main" id="{773DE556-1085-E3D1-A4EC-4D6E1D426399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7;p17">
              <a:extLst>
                <a:ext uri="{FF2B5EF4-FFF2-40B4-BE49-F238E27FC236}">
                  <a16:creationId xmlns:a16="http://schemas.microsoft.com/office/drawing/2014/main" id="{1D896941-57A5-C31C-53C2-AF976E8AD75D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8;p17">
              <a:extLst>
                <a:ext uri="{FF2B5EF4-FFF2-40B4-BE49-F238E27FC236}">
                  <a16:creationId xmlns:a16="http://schemas.microsoft.com/office/drawing/2014/main" id="{B781B567-65D7-7BBC-A28A-C0F19A79AA5F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9;p17">
              <a:extLst>
                <a:ext uri="{FF2B5EF4-FFF2-40B4-BE49-F238E27FC236}">
                  <a16:creationId xmlns:a16="http://schemas.microsoft.com/office/drawing/2014/main" id="{441BDF93-1AF4-CB00-0894-109AAE01D93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0;p17">
              <a:extLst>
                <a:ext uri="{FF2B5EF4-FFF2-40B4-BE49-F238E27FC236}">
                  <a16:creationId xmlns:a16="http://schemas.microsoft.com/office/drawing/2014/main" id="{1B5E968A-1428-82DF-A9AE-4CED01A99455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1;p17">
              <a:extLst>
                <a:ext uri="{FF2B5EF4-FFF2-40B4-BE49-F238E27FC236}">
                  <a16:creationId xmlns:a16="http://schemas.microsoft.com/office/drawing/2014/main" id="{E9BD9FDA-208F-93F8-766C-60500550EEAF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2;p17">
              <a:extLst>
                <a:ext uri="{FF2B5EF4-FFF2-40B4-BE49-F238E27FC236}">
                  <a16:creationId xmlns:a16="http://schemas.microsoft.com/office/drawing/2014/main" id="{734300B0-6585-0054-8988-39A0A54B9FCD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3;p17">
              <a:extLst>
                <a:ext uri="{FF2B5EF4-FFF2-40B4-BE49-F238E27FC236}">
                  <a16:creationId xmlns:a16="http://schemas.microsoft.com/office/drawing/2014/main" id="{936797BF-4E3F-CB81-2AD0-D46AA150D7B6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4;p17">
              <a:extLst>
                <a:ext uri="{FF2B5EF4-FFF2-40B4-BE49-F238E27FC236}">
                  <a16:creationId xmlns:a16="http://schemas.microsoft.com/office/drawing/2014/main" id="{F5B5049C-FB12-8FD4-6C71-419F9DEDC0F4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5;p17">
              <a:extLst>
                <a:ext uri="{FF2B5EF4-FFF2-40B4-BE49-F238E27FC236}">
                  <a16:creationId xmlns:a16="http://schemas.microsoft.com/office/drawing/2014/main" id="{1D4A8F79-2D7C-C3A3-AA35-FAA9CE8FEC0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6;p17">
              <a:extLst>
                <a:ext uri="{FF2B5EF4-FFF2-40B4-BE49-F238E27FC236}">
                  <a16:creationId xmlns:a16="http://schemas.microsoft.com/office/drawing/2014/main" id="{DD83EDDB-92A6-E058-FF7D-B0543259744D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;p17">
              <a:extLst>
                <a:ext uri="{FF2B5EF4-FFF2-40B4-BE49-F238E27FC236}">
                  <a16:creationId xmlns:a16="http://schemas.microsoft.com/office/drawing/2014/main" id="{DB6128F8-7B6A-9093-9188-F62753E660FC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;p17">
              <a:extLst>
                <a:ext uri="{FF2B5EF4-FFF2-40B4-BE49-F238E27FC236}">
                  <a16:creationId xmlns:a16="http://schemas.microsoft.com/office/drawing/2014/main" id="{2A6118F6-29AB-6B1A-34CC-AB0FFA9AC0AB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;p17">
              <a:extLst>
                <a:ext uri="{FF2B5EF4-FFF2-40B4-BE49-F238E27FC236}">
                  <a16:creationId xmlns:a16="http://schemas.microsoft.com/office/drawing/2014/main" id="{2DE35806-C2B7-A5F4-23E2-94373E38B27D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;p17">
              <a:extLst>
                <a:ext uri="{FF2B5EF4-FFF2-40B4-BE49-F238E27FC236}">
                  <a16:creationId xmlns:a16="http://schemas.microsoft.com/office/drawing/2014/main" id="{130AF663-35F2-2405-A0D0-F4029516686F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1;p17">
              <a:extLst>
                <a:ext uri="{FF2B5EF4-FFF2-40B4-BE49-F238E27FC236}">
                  <a16:creationId xmlns:a16="http://schemas.microsoft.com/office/drawing/2014/main" id="{D8326F0C-6104-6B95-CFFF-8B6100EE42B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2;p17">
              <a:extLst>
                <a:ext uri="{FF2B5EF4-FFF2-40B4-BE49-F238E27FC236}">
                  <a16:creationId xmlns:a16="http://schemas.microsoft.com/office/drawing/2014/main" id="{4F51658F-F693-B20E-E65B-CCAF9D8AED18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3;p17">
              <a:extLst>
                <a:ext uri="{FF2B5EF4-FFF2-40B4-BE49-F238E27FC236}">
                  <a16:creationId xmlns:a16="http://schemas.microsoft.com/office/drawing/2014/main" id="{4B585A13-D8F3-258F-F8CF-FDD1BC597445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4;p17">
              <a:extLst>
                <a:ext uri="{FF2B5EF4-FFF2-40B4-BE49-F238E27FC236}">
                  <a16:creationId xmlns:a16="http://schemas.microsoft.com/office/drawing/2014/main" id="{16196DAF-7245-61D2-D5C4-C3CE59C82DF6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5;p17">
              <a:extLst>
                <a:ext uri="{FF2B5EF4-FFF2-40B4-BE49-F238E27FC236}">
                  <a16:creationId xmlns:a16="http://schemas.microsoft.com/office/drawing/2014/main" id="{23D57168-0E6A-5B93-88C6-ADB543A047A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6;p17">
              <a:extLst>
                <a:ext uri="{FF2B5EF4-FFF2-40B4-BE49-F238E27FC236}">
                  <a16:creationId xmlns:a16="http://schemas.microsoft.com/office/drawing/2014/main" id="{3F0F5A44-CCD4-E279-3277-3914696A47CF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7;p17">
              <a:extLst>
                <a:ext uri="{FF2B5EF4-FFF2-40B4-BE49-F238E27FC236}">
                  <a16:creationId xmlns:a16="http://schemas.microsoft.com/office/drawing/2014/main" id="{89E64C13-0B82-22BE-1EF9-5C900EA69DA3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8;p17">
              <a:extLst>
                <a:ext uri="{FF2B5EF4-FFF2-40B4-BE49-F238E27FC236}">
                  <a16:creationId xmlns:a16="http://schemas.microsoft.com/office/drawing/2014/main" id="{3D70632E-CBB6-A0C6-7985-9B8AE199ED6F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9;p17">
              <a:extLst>
                <a:ext uri="{FF2B5EF4-FFF2-40B4-BE49-F238E27FC236}">
                  <a16:creationId xmlns:a16="http://schemas.microsoft.com/office/drawing/2014/main" id="{75C83886-E485-6DC8-6045-F03AD732C424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0;p17">
              <a:extLst>
                <a:ext uri="{FF2B5EF4-FFF2-40B4-BE49-F238E27FC236}">
                  <a16:creationId xmlns:a16="http://schemas.microsoft.com/office/drawing/2014/main" id="{6E98F111-0B43-4A2F-2526-13FEBC127AC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1;p17">
              <a:extLst>
                <a:ext uri="{FF2B5EF4-FFF2-40B4-BE49-F238E27FC236}">
                  <a16:creationId xmlns:a16="http://schemas.microsoft.com/office/drawing/2014/main" id="{897DAB67-B8E2-194D-64F4-F497A5EEBD2C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2;p17">
              <a:extLst>
                <a:ext uri="{FF2B5EF4-FFF2-40B4-BE49-F238E27FC236}">
                  <a16:creationId xmlns:a16="http://schemas.microsoft.com/office/drawing/2014/main" id="{29F97681-C71D-28C2-9650-D9395CDAEB61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3;p17">
              <a:extLst>
                <a:ext uri="{FF2B5EF4-FFF2-40B4-BE49-F238E27FC236}">
                  <a16:creationId xmlns:a16="http://schemas.microsoft.com/office/drawing/2014/main" id="{6390D255-5FF0-2521-E8AB-B7951D6AED3F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4;p17">
              <a:extLst>
                <a:ext uri="{FF2B5EF4-FFF2-40B4-BE49-F238E27FC236}">
                  <a16:creationId xmlns:a16="http://schemas.microsoft.com/office/drawing/2014/main" id="{5E2C00E0-93D3-AC95-6A23-D07596A0656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75;p17">
              <a:extLst>
                <a:ext uri="{FF2B5EF4-FFF2-40B4-BE49-F238E27FC236}">
                  <a16:creationId xmlns:a16="http://schemas.microsoft.com/office/drawing/2014/main" id="{01DD5EBF-1DB9-518B-A5F9-E818558F459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76;p17">
              <a:extLst>
                <a:ext uri="{FF2B5EF4-FFF2-40B4-BE49-F238E27FC236}">
                  <a16:creationId xmlns:a16="http://schemas.microsoft.com/office/drawing/2014/main" id="{D41F45C1-ED04-9808-6CAB-721E691A2AE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477;p17">
              <a:extLst>
                <a:ext uri="{FF2B5EF4-FFF2-40B4-BE49-F238E27FC236}">
                  <a16:creationId xmlns:a16="http://schemas.microsoft.com/office/drawing/2014/main" id="{A99264A7-D3A1-2832-AA77-989449F18DB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21" name="Google Shape;478;p17">
                <a:extLst>
                  <a:ext uri="{FF2B5EF4-FFF2-40B4-BE49-F238E27FC236}">
                    <a16:creationId xmlns:a16="http://schemas.microsoft.com/office/drawing/2014/main" id="{083F88F7-7D7F-89B3-0B93-02E1A6E64B56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79;p17">
                <a:extLst>
                  <a:ext uri="{FF2B5EF4-FFF2-40B4-BE49-F238E27FC236}">
                    <a16:creationId xmlns:a16="http://schemas.microsoft.com/office/drawing/2014/main" id="{68AB2D0E-832D-5F00-C4B1-814F280739B5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oogle Shape;433;p17">
            <a:extLst>
              <a:ext uri="{FF2B5EF4-FFF2-40B4-BE49-F238E27FC236}">
                <a16:creationId xmlns:a16="http://schemas.microsoft.com/office/drawing/2014/main" id="{387165AA-6306-9022-1760-3866BDEACF7D}"/>
              </a:ext>
            </a:extLst>
          </p:cNvPr>
          <p:cNvGrpSpPr/>
          <p:nvPr/>
        </p:nvGrpSpPr>
        <p:grpSpPr>
          <a:xfrm>
            <a:off x="1154324" y="2097491"/>
            <a:ext cx="759951" cy="1022402"/>
            <a:chOff x="3478424" y="1308364"/>
            <a:chExt cx="2187185" cy="2942536"/>
          </a:xfrm>
        </p:grpSpPr>
        <p:sp>
          <p:nvSpPr>
            <p:cNvPr id="123" name="Google Shape;434;p17">
              <a:extLst>
                <a:ext uri="{FF2B5EF4-FFF2-40B4-BE49-F238E27FC236}">
                  <a16:creationId xmlns:a16="http://schemas.microsoft.com/office/drawing/2014/main" id="{638DF663-A01C-338A-B1EF-8BA7EA7B52C2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35;p17">
              <a:extLst>
                <a:ext uri="{FF2B5EF4-FFF2-40B4-BE49-F238E27FC236}">
                  <a16:creationId xmlns:a16="http://schemas.microsoft.com/office/drawing/2014/main" id="{09A4431F-4407-F481-247A-875F50B5E76A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36;p17">
              <a:extLst>
                <a:ext uri="{FF2B5EF4-FFF2-40B4-BE49-F238E27FC236}">
                  <a16:creationId xmlns:a16="http://schemas.microsoft.com/office/drawing/2014/main" id="{389B5933-A9B6-F654-14BF-0346A0B792A4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37;p17">
              <a:extLst>
                <a:ext uri="{FF2B5EF4-FFF2-40B4-BE49-F238E27FC236}">
                  <a16:creationId xmlns:a16="http://schemas.microsoft.com/office/drawing/2014/main" id="{40B92026-7FC3-5CF7-1B54-F9A47BC9B27F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38;p17">
              <a:extLst>
                <a:ext uri="{FF2B5EF4-FFF2-40B4-BE49-F238E27FC236}">
                  <a16:creationId xmlns:a16="http://schemas.microsoft.com/office/drawing/2014/main" id="{3E475D3C-F291-431D-395C-5565FFA8F5E1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439;p17">
              <a:extLst>
                <a:ext uri="{FF2B5EF4-FFF2-40B4-BE49-F238E27FC236}">
                  <a16:creationId xmlns:a16="http://schemas.microsoft.com/office/drawing/2014/main" id="{C2D09020-9973-A89F-FF10-236DEDA31D84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440;p17">
              <a:extLst>
                <a:ext uri="{FF2B5EF4-FFF2-40B4-BE49-F238E27FC236}">
                  <a16:creationId xmlns:a16="http://schemas.microsoft.com/office/drawing/2014/main" id="{D03A11F6-6D34-1606-AB62-F625EC901743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441;p17">
              <a:extLst>
                <a:ext uri="{FF2B5EF4-FFF2-40B4-BE49-F238E27FC236}">
                  <a16:creationId xmlns:a16="http://schemas.microsoft.com/office/drawing/2014/main" id="{ED7D55F7-10C9-A0DD-BDA2-A5A44905D2D1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442;p17">
              <a:extLst>
                <a:ext uri="{FF2B5EF4-FFF2-40B4-BE49-F238E27FC236}">
                  <a16:creationId xmlns:a16="http://schemas.microsoft.com/office/drawing/2014/main" id="{33085960-AF9C-5277-99AF-E5005B25470C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443;p17">
              <a:extLst>
                <a:ext uri="{FF2B5EF4-FFF2-40B4-BE49-F238E27FC236}">
                  <a16:creationId xmlns:a16="http://schemas.microsoft.com/office/drawing/2014/main" id="{F6A0F237-31DD-B486-7F2B-09B6B932EED0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444;p17">
              <a:extLst>
                <a:ext uri="{FF2B5EF4-FFF2-40B4-BE49-F238E27FC236}">
                  <a16:creationId xmlns:a16="http://schemas.microsoft.com/office/drawing/2014/main" id="{A4772093-CCF4-A1B0-5A3E-ACF20E6BFF0E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445;p17">
              <a:extLst>
                <a:ext uri="{FF2B5EF4-FFF2-40B4-BE49-F238E27FC236}">
                  <a16:creationId xmlns:a16="http://schemas.microsoft.com/office/drawing/2014/main" id="{51D74F7F-EEFE-4E36-B4B0-D2AE368EF6DF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446;p17">
              <a:extLst>
                <a:ext uri="{FF2B5EF4-FFF2-40B4-BE49-F238E27FC236}">
                  <a16:creationId xmlns:a16="http://schemas.microsoft.com/office/drawing/2014/main" id="{42F704DE-F752-D3FA-88E9-DED4A18DDD6B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447;p17">
              <a:extLst>
                <a:ext uri="{FF2B5EF4-FFF2-40B4-BE49-F238E27FC236}">
                  <a16:creationId xmlns:a16="http://schemas.microsoft.com/office/drawing/2014/main" id="{211D8803-E2EE-DB52-4645-4AE43F97647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448;p17">
              <a:extLst>
                <a:ext uri="{FF2B5EF4-FFF2-40B4-BE49-F238E27FC236}">
                  <a16:creationId xmlns:a16="http://schemas.microsoft.com/office/drawing/2014/main" id="{18293635-9502-70F0-7528-D30E143438EC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449;p17">
              <a:extLst>
                <a:ext uri="{FF2B5EF4-FFF2-40B4-BE49-F238E27FC236}">
                  <a16:creationId xmlns:a16="http://schemas.microsoft.com/office/drawing/2014/main" id="{07CD3FAA-990B-8169-ABCA-F703FF8707C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450;p17">
              <a:extLst>
                <a:ext uri="{FF2B5EF4-FFF2-40B4-BE49-F238E27FC236}">
                  <a16:creationId xmlns:a16="http://schemas.microsoft.com/office/drawing/2014/main" id="{6935D3C5-A33B-EC74-9356-0393588D0603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451;p17">
              <a:extLst>
                <a:ext uri="{FF2B5EF4-FFF2-40B4-BE49-F238E27FC236}">
                  <a16:creationId xmlns:a16="http://schemas.microsoft.com/office/drawing/2014/main" id="{77860C87-4E4F-5AC0-7443-58C394140BB9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452;p17">
              <a:extLst>
                <a:ext uri="{FF2B5EF4-FFF2-40B4-BE49-F238E27FC236}">
                  <a16:creationId xmlns:a16="http://schemas.microsoft.com/office/drawing/2014/main" id="{7D5CCC12-BAC6-A7B6-38BD-AD2373BD458F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453;p17">
              <a:extLst>
                <a:ext uri="{FF2B5EF4-FFF2-40B4-BE49-F238E27FC236}">
                  <a16:creationId xmlns:a16="http://schemas.microsoft.com/office/drawing/2014/main" id="{6C188F3F-60AF-8198-C7FC-A1DBB3B5BA35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454;p17">
              <a:extLst>
                <a:ext uri="{FF2B5EF4-FFF2-40B4-BE49-F238E27FC236}">
                  <a16:creationId xmlns:a16="http://schemas.microsoft.com/office/drawing/2014/main" id="{0581F501-248E-EE2B-E1C1-4BCF59249457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455;p17">
              <a:extLst>
                <a:ext uri="{FF2B5EF4-FFF2-40B4-BE49-F238E27FC236}">
                  <a16:creationId xmlns:a16="http://schemas.microsoft.com/office/drawing/2014/main" id="{A3E5DE96-3B43-F681-6EC8-ACFCD4AC672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456;p17">
              <a:extLst>
                <a:ext uri="{FF2B5EF4-FFF2-40B4-BE49-F238E27FC236}">
                  <a16:creationId xmlns:a16="http://schemas.microsoft.com/office/drawing/2014/main" id="{2C72FEA8-3893-3083-1C80-0F089E3AC77E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457;p17">
              <a:extLst>
                <a:ext uri="{FF2B5EF4-FFF2-40B4-BE49-F238E27FC236}">
                  <a16:creationId xmlns:a16="http://schemas.microsoft.com/office/drawing/2014/main" id="{19678B48-8A7D-A0A8-1FFB-D5F0035FB153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458;p17">
              <a:extLst>
                <a:ext uri="{FF2B5EF4-FFF2-40B4-BE49-F238E27FC236}">
                  <a16:creationId xmlns:a16="http://schemas.microsoft.com/office/drawing/2014/main" id="{94B18D17-99F7-768C-8BBE-3A4535D0F977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459;p17">
              <a:extLst>
                <a:ext uri="{FF2B5EF4-FFF2-40B4-BE49-F238E27FC236}">
                  <a16:creationId xmlns:a16="http://schemas.microsoft.com/office/drawing/2014/main" id="{8EC0DAF2-0E81-7F05-4103-90A5EDE31E6D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460;p17">
              <a:extLst>
                <a:ext uri="{FF2B5EF4-FFF2-40B4-BE49-F238E27FC236}">
                  <a16:creationId xmlns:a16="http://schemas.microsoft.com/office/drawing/2014/main" id="{E1911E7A-373A-C737-08B7-3BA947CCEA32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461;p17">
              <a:extLst>
                <a:ext uri="{FF2B5EF4-FFF2-40B4-BE49-F238E27FC236}">
                  <a16:creationId xmlns:a16="http://schemas.microsoft.com/office/drawing/2014/main" id="{47A42CAF-33BA-8089-CCC9-C6AEB4DD2E4C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462;p17">
              <a:extLst>
                <a:ext uri="{FF2B5EF4-FFF2-40B4-BE49-F238E27FC236}">
                  <a16:creationId xmlns:a16="http://schemas.microsoft.com/office/drawing/2014/main" id="{690B61AA-AA07-86A1-E8E6-9F7FE951AE9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463;p17">
              <a:extLst>
                <a:ext uri="{FF2B5EF4-FFF2-40B4-BE49-F238E27FC236}">
                  <a16:creationId xmlns:a16="http://schemas.microsoft.com/office/drawing/2014/main" id="{DC1375BB-5AC8-AFAB-37C5-21BE5155D8B8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464;p17">
              <a:extLst>
                <a:ext uri="{FF2B5EF4-FFF2-40B4-BE49-F238E27FC236}">
                  <a16:creationId xmlns:a16="http://schemas.microsoft.com/office/drawing/2014/main" id="{93A23D0E-B9DA-0857-2FAF-03BA38D59570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465;p17">
              <a:extLst>
                <a:ext uri="{FF2B5EF4-FFF2-40B4-BE49-F238E27FC236}">
                  <a16:creationId xmlns:a16="http://schemas.microsoft.com/office/drawing/2014/main" id="{FA8636A3-F2C3-ACF4-5BBA-82E9FBF2DEA4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466;p17">
              <a:extLst>
                <a:ext uri="{FF2B5EF4-FFF2-40B4-BE49-F238E27FC236}">
                  <a16:creationId xmlns:a16="http://schemas.microsoft.com/office/drawing/2014/main" id="{3ECA4EA2-4BFE-837D-5E2C-C345CAE278BF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467;p17">
              <a:extLst>
                <a:ext uri="{FF2B5EF4-FFF2-40B4-BE49-F238E27FC236}">
                  <a16:creationId xmlns:a16="http://schemas.microsoft.com/office/drawing/2014/main" id="{55FF8080-E9F5-D3F2-F7ED-889A3828AAA4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468;p17">
              <a:extLst>
                <a:ext uri="{FF2B5EF4-FFF2-40B4-BE49-F238E27FC236}">
                  <a16:creationId xmlns:a16="http://schemas.microsoft.com/office/drawing/2014/main" id="{6A1786E9-71EA-FD93-9902-2B4A722975F0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469;p17">
              <a:extLst>
                <a:ext uri="{FF2B5EF4-FFF2-40B4-BE49-F238E27FC236}">
                  <a16:creationId xmlns:a16="http://schemas.microsoft.com/office/drawing/2014/main" id="{4721F901-0FB3-AD91-4EF0-7DE174A38EF2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470;p17">
              <a:extLst>
                <a:ext uri="{FF2B5EF4-FFF2-40B4-BE49-F238E27FC236}">
                  <a16:creationId xmlns:a16="http://schemas.microsoft.com/office/drawing/2014/main" id="{65B1471E-AD80-A5F0-F8DB-CA4812837BD5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471;p17">
              <a:extLst>
                <a:ext uri="{FF2B5EF4-FFF2-40B4-BE49-F238E27FC236}">
                  <a16:creationId xmlns:a16="http://schemas.microsoft.com/office/drawing/2014/main" id="{D74C2462-0E43-E88B-3AEE-C705FAD477EF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472;p17">
              <a:extLst>
                <a:ext uri="{FF2B5EF4-FFF2-40B4-BE49-F238E27FC236}">
                  <a16:creationId xmlns:a16="http://schemas.microsoft.com/office/drawing/2014/main" id="{622E8E6B-E24D-36CD-C1B9-C33AA067D6A9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473;p17">
              <a:extLst>
                <a:ext uri="{FF2B5EF4-FFF2-40B4-BE49-F238E27FC236}">
                  <a16:creationId xmlns:a16="http://schemas.microsoft.com/office/drawing/2014/main" id="{697DA565-D3C3-2ED5-55DD-9BBE28F11F37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474;p17">
              <a:extLst>
                <a:ext uri="{FF2B5EF4-FFF2-40B4-BE49-F238E27FC236}">
                  <a16:creationId xmlns:a16="http://schemas.microsoft.com/office/drawing/2014/main" id="{0FCBB443-E92F-9A17-773A-0D2CECA04028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475;p17">
              <a:extLst>
                <a:ext uri="{FF2B5EF4-FFF2-40B4-BE49-F238E27FC236}">
                  <a16:creationId xmlns:a16="http://schemas.microsoft.com/office/drawing/2014/main" id="{AFF9CDD3-2619-A6AA-7A59-11E1DEC8FBEA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476;p17">
              <a:extLst>
                <a:ext uri="{FF2B5EF4-FFF2-40B4-BE49-F238E27FC236}">
                  <a16:creationId xmlns:a16="http://schemas.microsoft.com/office/drawing/2014/main" id="{5B6AD66E-B579-E5E1-0EC8-2CBDAC36BE7B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3" name="Google Shape;477;p17">
              <a:extLst>
                <a:ext uri="{FF2B5EF4-FFF2-40B4-BE49-F238E27FC236}">
                  <a16:creationId xmlns:a16="http://schemas.microsoft.com/office/drawing/2014/main" id="{4EEB7F35-97F3-7BB3-10CC-FD456DB771D5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064" name="Google Shape;478;p17">
                <a:extLst>
                  <a:ext uri="{FF2B5EF4-FFF2-40B4-BE49-F238E27FC236}">
                    <a16:creationId xmlns:a16="http://schemas.microsoft.com/office/drawing/2014/main" id="{9BAA2B47-FE9B-9399-C0DE-36CF19FE5BAA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5" name="Google Shape;479;p17">
                <a:extLst>
                  <a:ext uri="{FF2B5EF4-FFF2-40B4-BE49-F238E27FC236}">
                    <a16:creationId xmlns:a16="http://schemas.microsoft.com/office/drawing/2014/main" id="{C8ABFF3B-24B7-9D60-DA9B-0A119236910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6" name="Google Shape;2720;p34">
            <a:extLst>
              <a:ext uri="{FF2B5EF4-FFF2-40B4-BE49-F238E27FC236}">
                <a16:creationId xmlns:a16="http://schemas.microsoft.com/office/drawing/2014/main" id="{DD71D7CF-4692-39B3-5DA6-B6BFB653C7CE}"/>
              </a:ext>
            </a:extLst>
          </p:cNvPr>
          <p:cNvGrpSpPr/>
          <p:nvPr/>
        </p:nvGrpSpPr>
        <p:grpSpPr>
          <a:xfrm rot="5400000">
            <a:off x="-120465" y="1399141"/>
            <a:ext cx="3726503" cy="2784601"/>
            <a:chOff x="2429225" y="2089513"/>
            <a:chExt cx="4142400" cy="2784601"/>
          </a:xfrm>
        </p:grpSpPr>
        <p:sp>
          <p:nvSpPr>
            <p:cNvPr id="1067" name="Google Shape;2721;p34">
              <a:extLst>
                <a:ext uri="{FF2B5EF4-FFF2-40B4-BE49-F238E27FC236}">
                  <a16:creationId xmlns:a16="http://schemas.microsoft.com/office/drawing/2014/main" id="{5549A313-7670-14C2-1281-317B38750A80}"/>
                </a:ext>
              </a:extLst>
            </p:cNvPr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722;p34">
              <a:extLst>
                <a:ext uri="{FF2B5EF4-FFF2-40B4-BE49-F238E27FC236}">
                  <a16:creationId xmlns:a16="http://schemas.microsoft.com/office/drawing/2014/main" id="{A125F709-610E-2907-950D-4A7269EB4554}"/>
                </a:ext>
              </a:extLst>
            </p:cNvPr>
            <p:cNvSpPr/>
            <p:nvPr/>
          </p:nvSpPr>
          <p:spPr>
            <a:xfrm>
              <a:off x="2429225" y="2089514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69" name="Google Shape;2793;p34">
            <a:extLst>
              <a:ext uri="{FF2B5EF4-FFF2-40B4-BE49-F238E27FC236}">
                <a16:creationId xmlns:a16="http://schemas.microsoft.com/office/drawing/2014/main" id="{E4C2AFC5-7092-6163-E549-361078EC7775}"/>
              </a:ext>
            </a:extLst>
          </p:cNvPr>
          <p:cNvSpPr txBox="1"/>
          <p:nvPr/>
        </p:nvSpPr>
        <p:spPr>
          <a:xfrm>
            <a:off x="2568433" y="768300"/>
            <a:ext cx="569407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Web-based interface - No installation required</a:t>
            </a:r>
          </a:p>
        </p:txBody>
      </p:sp>
      <p:sp>
        <p:nvSpPr>
          <p:cNvPr id="1070" name="Google Shape;2796;p34">
            <a:extLst>
              <a:ext uri="{FF2B5EF4-FFF2-40B4-BE49-F238E27FC236}">
                <a16:creationId xmlns:a16="http://schemas.microsoft.com/office/drawing/2014/main" id="{D7A50442-FFFE-2D04-818B-8649DBA661C3}"/>
              </a:ext>
            </a:extLst>
          </p:cNvPr>
          <p:cNvSpPr txBox="1"/>
          <p:nvPr/>
        </p:nvSpPr>
        <p:spPr>
          <a:xfrm>
            <a:off x="3146144" y="1378293"/>
            <a:ext cx="577694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Realistic data - Generates plausible names, emails, addresses</a:t>
            </a:r>
          </a:p>
        </p:txBody>
      </p:sp>
      <p:grpSp>
        <p:nvGrpSpPr>
          <p:cNvPr id="1071" name="Google Shape;2811;p34">
            <a:extLst>
              <a:ext uri="{FF2B5EF4-FFF2-40B4-BE49-F238E27FC236}">
                <a16:creationId xmlns:a16="http://schemas.microsoft.com/office/drawing/2014/main" id="{54F4667B-AAE8-F800-5A28-1D64DFDA79B3}"/>
              </a:ext>
            </a:extLst>
          </p:cNvPr>
          <p:cNvGrpSpPr/>
          <p:nvPr/>
        </p:nvGrpSpPr>
        <p:grpSpPr>
          <a:xfrm>
            <a:off x="2109089" y="916704"/>
            <a:ext cx="192686" cy="222528"/>
            <a:chOff x="3669150" y="2223718"/>
            <a:chExt cx="436237" cy="503799"/>
          </a:xfrm>
        </p:grpSpPr>
        <p:sp>
          <p:nvSpPr>
            <p:cNvPr id="1072" name="Google Shape;2812;p34">
              <a:extLst>
                <a:ext uri="{FF2B5EF4-FFF2-40B4-BE49-F238E27FC236}">
                  <a16:creationId xmlns:a16="http://schemas.microsoft.com/office/drawing/2014/main" id="{60CA916B-C77C-5309-1584-A08A1F296BA1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813;p34">
              <a:extLst>
                <a:ext uri="{FF2B5EF4-FFF2-40B4-BE49-F238E27FC236}">
                  <a16:creationId xmlns:a16="http://schemas.microsoft.com/office/drawing/2014/main" id="{FA02A955-7823-85F7-D212-24C0531E58F2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814;p34">
              <a:extLst>
                <a:ext uri="{FF2B5EF4-FFF2-40B4-BE49-F238E27FC236}">
                  <a16:creationId xmlns:a16="http://schemas.microsoft.com/office/drawing/2014/main" id="{C6896CBF-8508-0369-A55F-1092704D849C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2815;p34">
            <a:extLst>
              <a:ext uri="{FF2B5EF4-FFF2-40B4-BE49-F238E27FC236}">
                <a16:creationId xmlns:a16="http://schemas.microsoft.com/office/drawing/2014/main" id="{151F5A19-E922-A672-023A-E09AEAA9320E}"/>
              </a:ext>
            </a:extLst>
          </p:cNvPr>
          <p:cNvGrpSpPr/>
          <p:nvPr/>
        </p:nvGrpSpPr>
        <p:grpSpPr>
          <a:xfrm>
            <a:off x="2715915" y="1449089"/>
            <a:ext cx="192686" cy="222528"/>
            <a:chOff x="3669150" y="2223718"/>
            <a:chExt cx="436237" cy="503799"/>
          </a:xfrm>
        </p:grpSpPr>
        <p:sp>
          <p:nvSpPr>
            <p:cNvPr id="1076" name="Google Shape;2816;p34">
              <a:extLst>
                <a:ext uri="{FF2B5EF4-FFF2-40B4-BE49-F238E27FC236}">
                  <a16:creationId xmlns:a16="http://schemas.microsoft.com/office/drawing/2014/main" id="{07C1E397-8D44-E731-5A7B-030C7BC62C82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817;p34">
              <a:extLst>
                <a:ext uri="{FF2B5EF4-FFF2-40B4-BE49-F238E27FC236}">
                  <a16:creationId xmlns:a16="http://schemas.microsoft.com/office/drawing/2014/main" id="{D70723E6-EAEA-A422-9AF1-3C1E4BE8246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818;p34">
              <a:extLst>
                <a:ext uri="{FF2B5EF4-FFF2-40B4-BE49-F238E27FC236}">
                  <a16:creationId xmlns:a16="http://schemas.microsoft.com/office/drawing/2014/main" id="{359C9DE3-9715-E48F-7FC2-5EEA230A9AE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2819;p34">
            <a:extLst>
              <a:ext uri="{FF2B5EF4-FFF2-40B4-BE49-F238E27FC236}">
                <a16:creationId xmlns:a16="http://schemas.microsoft.com/office/drawing/2014/main" id="{7B31F177-F3C4-FC2B-968A-FFD98D011547}"/>
              </a:ext>
            </a:extLst>
          </p:cNvPr>
          <p:cNvGrpSpPr/>
          <p:nvPr/>
        </p:nvGrpSpPr>
        <p:grpSpPr>
          <a:xfrm>
            <a:off x="3018048" y="3056664"/>
            <a:ext cx="192686" cy="222528"/>
            <a:chOff x="3669150" y="2223718"/>
            <a:chExt cx="436237" cy="503799"/>
          </a:xfrm>
        </p:grpSpPr>
        <p:sp>
          <p:nvSpPr>
            <p:cNvPr id="1080" name="Google Shape;2820;p34">
              <a:extLst>
                <a:ext uri="{FF2B5EF4-FFF2-40B4-BE49-F238E27FC236}">
                  <a16:creationId xmlns:a16="http://schemas.microsoft.com/office/drawing/2014/main" id="{9A38AE49-84D2-33A6-AA21-70C7A174F2E8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821;p34">
              <a:extLst>
                <a:ext uri="{FF2B5EF4-FFF2-40B4-BE49-F238E27FC236}">
                  <a16:creationId xmlns:a16="http://schemas.microsoft.com/office/drawing/2014/main" id="{77D5A92C-A3C6-904F-5953-5E82A9E5091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822;p34">
              <a:extLst>
                <a:ext uri="{FF2B5EF4-FFF2-40B4-BE49-F238E27FC236}">
                  <a16:creationId xmlns:a16="http://schemas.microsoft.com/office/drawing/2014/main" id="{E2206A49-B692-9004-1C60-69D8B686EC04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2823;p34">
            <a:extLst>
              <a:ext uri="{FF2B5EF4-FFF2-40B4-BE49-F238E27FC236}">
                <a16:creationId xmlns:a16="http://schemas.microsoft.com/office/drawing/2014/main" id="{18629289-8840-4274-7A09-A770388A497C}"/>
              </a:ext>
            </a:extLst>
          </p:cNvPr>
          <p:cNvGrpSpPr/>
          <p:nvPr/>
        </p:nvGrpSpPr>
        <p:grpSpPr>
          <a:xfrm>
            <a:off x="3015426" y="2274381"/>
            <a:ext cx="192686" cy="222528"/>
            <a:chOff x="3669150" y="2223718"/>
            <a:chExt cx="436237" cy="503799"/>
          </a:xfrm>
        </p:grpSpPr>
        <p:sp>
          <p:nvSpPr>
            <p:cNvPr id="1084" name="Google Shape;2824;p34">
              <a:extLst>
                <a:ext uri="{FF2B5EF4-FFF2-40B4-BE49-F238E27FC236}">
                  <a16:creationId xmlns:a16="http://schemas.microsoft.com/office/drawing/2014/main" id="{42589DB9-453F-7B99-DF39-21AD1D979B39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825;p34">
              <a:extLst>
                <a:ext uri="{FF2B5EF4-FFF2-40B4-BE49-F238E27FC236}">
                  <a16:creationId xmlns:a16="http://schemas.microsoft.com/office/drawing/2014/main" id="{6C0A9AE5-15AC-8BC5-B105-C82FCF7C51A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826;p34">
              <a:extLst>
                <a:ext uri="{FF2B5EF4-FFF2-40B4-BE49-F238E27FC236}">
                  <a16:creationId xmlns:a16="http://schemas.microsoft.com/office/drawing/2014/main" id="{7CD75D78-7F29-98AC-47CB-EA56C719D20F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8" name="Google Shape;2790;p34">
            <a:extLst>
              <a:ext uri="{FF2B5EF4-FFF2-40B4-BE49-F238E27FC236}">
                <a16:creationId xmlns:a16="http://schemas.microsoft.com/office/drawing/2014/main" id="{DF11BD40-915A-78E9-5CFD-34DDBBC1FE69}"/>
              </a:ext>
            </a:extLst>
          </p:cNvPr>
          <p:cNvSpPr txBox="1"/>
          <p:nvPr/>
        </p:nvSpPr>
        <p:spPr>
          <a:xfrm>
            <a:off x="3297963" y="2159127"/>
            <a:ext cx="5280797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Custom schemas - Define exact table structures</a:t>
            </a:r>
          </a:p>
        </p:txBody>
      </p:sp>
      <p:sp>
        <p:nvSpPr>
          <p:cNvPr id="1089" name="Google Shape;2790;p34">
            <a:extLst>
              <a:ext uri="{FF2B5EF4-FFF2-40B4-BE49-F238E27FC236}">
                <a16:creationId xmlns:a16="http://schemas.microsoft.com/office/drawing/2014/main" id="{A38866E5-B219-DD76-201C-E951CD641DDA}"/>
              </a:ext>
            </a:extLst>
          </p:cNvPr>
          <p:cNvSpPr txBox="1"/>
          <p:nvPr/>
        </p:nvSpPr>
        <p:spPr>
          <a:xfrm>
            <a:off x="3298836" y="2907842"/>
            <a:ext cx="563666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Export formats - XML, JSON, CSV, SQL (perfect for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DBUnit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grpSp>
        <p:nvGrpSpPr>
          <p:cNvPr id="2" name="Google Shape;2819;p34">
            <a:extLst>
              <a:ext uri="{FF2B5EF4-FFF2-40B4-BE49-F238E27FC236}">
                <a16:creationId xmlns:a16="http://schemas.microsoft.com/office/drawing/2014/main" id="{B46066C4-D4AF-0DD5-9E5F-CA7574ED6E70}"/>
              </a:ext>
            </a:extLst>
          </p:cNvPr>
          <p:cNvGrpSpPr/>
          <p:nvPr/>
        </p:nvGrpSpPr>
        <p:grpSpPr>
          <a:xfrm>
            <a:off x="2755770" y="3796355"/>
            <a:ext cx="192686" cy="222528"/>
            <a:chOff x="3669150" y="2223718"/>
            <a:chExt cx="436237" cy="503799"/>
          </a:xfrm>
        </p:grpSpPr>
        <p:sp>
          <p:nvSpPr>
            <p:cNvPr id="4" name="Google Shape;2820;p34">
              <a:extLst>
                <a:ext uri="{FF2B5EF4-FFF2-40B4-BE49-F238E27FC236}">
                  <a16:creationId xmlns:a16="http://schemas.microsoft.com/office/drawing/2014/main" id="{82622BB1-E4D3-7B91-1262-EED5693CD545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821;p34">
              <a:extLst>
                <a:ext uri="{FF2B5EF4-FFF2-40B4-BE49-F238E27FC236}">
                  <a16:creationId xmlns:a16="http://schemas.microsoft.com/office/drawing/2014/main" id="{4483577E-4108-F48E-A89A-8FC419AA46DF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822;p34">
              <a:extLst>
                <a:ext uri="{FF2B5EF4-FFF2-40B4-BE49-F238E27FC236}">
                  <a16:creationId xmlns:a16="http://schemas.microsoft.com/office/drawing/2014/main" id="{123C305D-BAE0-E20B-9E2F-B7F4BC3ABB3E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2819;p34">
            <a:extLst>
              <a:ext uri="{FF2B5EF4-FFF2-40B4-BE49-F238E27FC236}">
                <a16:creationId xmlns:a16="http://schemas.microsoft.com/office/drawing/2014/main" id="{9F0696DB-CD97-2E1E-4C76-5C310D55E3E0}"/>
              </a:ext>
            </a:extLst>
          </p:cNvPr>
          <p:cNvGrpSpPr/>
          <p:nvPr/>
        </p:nvGrpSpPr>
        <p:grpSpPr>
          <a:xfrm>
            <a:off x="2218958" y="4394684"/>
            <a:ext cx="192686" cy="222528"/>
            <a:chOff x="3669150" y="2223718"/>
            <a:chExt cx="436237" cy="503799"/>
          </a:xfrm>
        </p:grpSpPr>
        <p:sp>
          <p:nvSpPr>
            <p:cNvPr id="9" name="Google Shape;2820;p34">
              <a:extLst>
                <a:ext uri="{FF2B5EF4-FFF2-40B4-BE49-F238E27FC236}">
                  <a16:creationId xmlns:a16="http://schemas.microsoft.com/office/drawing/2014/main" id="{C942C2F2-ED97-4460-96E9-E46B59226A1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821;p34">
              <a:extLst>
                <a:ext uri="{FF2B5EF4-FFF2-40B4-BE49-F238E27FC236}">
                  <a16:creationId xmlns:a16="http://schemas.microsoft.com/office/drawing/2014/main" id="{FC26F177-5E43-1812-78ED-540C553D124C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822;p34">
              <a:extLst>
                <a:ext uri="{FF2B5EF4-FFF2-40B4-BE49-F238E27FC236}">
                  <a16:creationId xmlns:a16="http://schemas.microsoft.com/office/drawing/2014/main" id="{D0594E9E-154E-F8B2-3C8D-CCFB443B274F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2790;p34">
            <a:extLst>
              <a:ext uri="{FF2B5EF4-FFF2-40B4-BE49-F238E27FC236}">
                <a16:creationId xmlns:a16="http://schemas.microsoft.com/office/drawing/2014/main" id="{C77D25FB-65C2-EA76-3FB2-43127A86BCD9}"/>
              </a:ext>
            </a:extLst>
          </p:cNvPr>
          <p:cNvSpPr txBox="1"/>
          <p:nvPr/>
        </p:nvSpPr>
        <p:spPr>
          <a:xfrm>
            <a:off x="3120030" y="3677419"/>
            <a:ext cx="563666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Free tier - 1000 rows per dataset</a:t>
            </a:r>
          </a:p>
        </p:txBody>
      </p:sp>
      <p:sp>
        <p:nvSpPr>
          <p:cNvPr id="13" name="Google Shape;2790;p34">
            <a:extLst>
              <a:ext uri="{FF2B5EF4-FFF2-40B4-BE49-F238E27FC236}">
                <a16:creationId xmlns:a16="http://schemas.microsoft.com/office/drawing/2014/main" id="{A0077782-D6F1-3048-F7BB-9D8815253D1C}"/>
              </a:ext>
            </a:extLst>
          </p:cNvPr>
          <p:cNvSpPr txBox="1"/>
          <p:nvPr/>
        </p:nvSpPr>
        <p:spPr>
          <a:xfrm>
            <a:off x="2578034" y="4284412"/>
            <a:ext cx="5636662" cy="4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 access - Automate data generation in tests</a:t>
            </a:r>
          </a:p>
        </p:txBody>
      </p:sp>
    </p:spTree>
    <p:extLst>
      <p:ext uri="{BB962C8B-B14F-4D97-AF65-F5344CB8AC3E}">
        <p14:creationId xmlns:p14="http://schemas.microsoft.com/office/powerpoint/2010/main" val="21364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7514A192-212A-F93A-FF8C-94E2A8632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0868EDD0-2897-17D5-F619-8EE6ADFCDB96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6FA7D2CF-8452-A36E-6AD0-6920EE5B243B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C5E5BEDC-C918-56C5-4FC8-3CABF01D0DCF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8B4E4518-EB32-3C52-E661-0F09E89CE174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Demo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2" name="Google Shape;433;p17">
            <a:extLst>
              <a:ext uri="{FF2B5EF4-FFF2-40B4-BE49-F238E27FC236}">
                <a16:creationId xmlns:a16="http://schemas.microsoft.com/office/drawing/2014/main" id="{25849E26-79C9-7B69-DAD3-54D438DBA03E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3" name="Google Shape;434;p17">
              <a:extLst>
                <a:ext uri="{FF2B5EF4-FFF2-40B4-BE49-F238E27FC236}">
                  <a16:creationId xmlns:a16="http://schemas.microsoft.com/office/drawing/2014/main" id="{1ADCD6E6-D284-CD10-CC24-7E64B3679B61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5;p17">
              <a:extLst>
                <a:ext uri="{FF2B5EF4-FFF2-40B4-BE49-F238E27FC236}">
                  <a16:creationId xmlns:a16="http://schemas.microsoft.com/office/drawing/2014/main" id="{52FB80EA-FC38-52D6-F0B8-E36FA10FBDE5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6;p17">
              <a:extLst>
                <a:ext uri="{FF2B5EF4-FFF2-40B4-BE49-F238E27FC236}">
                  <a16:creationId xmlns:a16="http://schemas.microsoft.com/office/drawing/2014/main" id="{5F031DC3-5BF1-ED75-54B1-06B9BF74817E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7;p17">
              <a:extLst>
                <a:ext uri="{FF2B5EF4-FFF2-40B4-BE49-F238E27FC236}">
                  <a16:creationId xmlns:a16="http://schemas.microsoft.com/office/drawing/2014/main" id="{CCE3E015-701B-0BC5-EB0C-C43E9A14D261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8;p17">
              <a:extLst>
                <a:ext uri="{FF2B5EF4-FFF2-40B4-BE49-F238E27FC236}">
                  <a16:creationId xmlns:a16="http://schemas.microsoft.com/office/drawing/2014/main" id="{3D33623F-421D-2F7F-20E7-34B1A7730BA5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9;p17">
              <a:extLst>
                <a:ext uri="{FF2B5EF4-FFF2-40B4-BE49-F238E27FC236}">
                  <a16:creationId xmlns:a16="http://schemas.microsoft.com/office/drawing/2014/main" id="{BEA38252-61F4-6BF2-D477-D2C7CC7E295B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0;p17">
              <a:extLst>
                <a:ext uri="{FF2B5EF4-FFF2-40B4-BE49-F238E27FC236}">
                  <a16:creationId xmlns:a16="http://schemas.microsoft.com/office/drawing/2014/main" id="{DC0FA022-7B51-B0DE-7B8B-BED2A680955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1;p17">
              <a:extLst>
                <a:ext uri="{FF2B5EF4-FFF2-40B4-BE49-F238E27FC236}">
                  <a16:creationId xmlns:a16="http://schemas.microsoft.com/office/drawing/2014/main" id="{40F832D5-1658-4E65-675E-9802624CE530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2;p17">
              <a:extLst>
                <a:ext uri="{FF2B5EF4-FFF2-40B4-BE49-F238E27FC236}">
                  <a16:creationId xmlns:a16="http://schemas.microsoft.com/office/drawing/2014/main" id="{C81F1A5C-FA32-75BC-B7B7-AF30D51A3BFE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3;p17">
              <a:extLst>
                <a:ext uri="{FF2B5EF4-FFF2-40B4-BE49-F238E27FC236}">
                  <a16:creationId xmlns:a16="http://schemas.microsoft.com/office/drawing/2014/main" id="{73E84ABD-3912-37A1-FC06-EA8AF4317124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4;p17">
              <a:extLst>
                <a:ext uri="{FF2B5EF4-FFF2-40B4-BE49-F238E27FC236}">
                  <a16:creationId xmlns:a16="http://schemas.microsoft.com/office/drawing/2014/main" id="{CD25DEFE-B875-99A1-05D0-E3291E7A703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5;p17">
              <a:extLst>
                <a:ext uri="{FF2B5EF4-FFF2-40B4-BE49-F238E27FC236}">
                  <a16:creationId xmlns:a16="http://schemas.microsoft.com/office/drawing/2014/main" id="{96183712-C780-A5D3-4C15-E13A5F4F3122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6;p17">
              <a:extLst>
                <a:ext uri="{FF2B5EF4-FFF2-40B4-BE49-F238E27FC236}">
                  <a16:creationId xmlns:a16="http://schemas.microsoft.com/office/drawing/2014/main" id="{37D2A000-3BE7-3CE2-645E-93229CDC4013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7;p17">
              <a:extLst>
                <a:ext uri="{FF2B5EF4-FFF2-40B4-BE49-F238E27FC236}">
                  <a16:creationId xmlns:a16="http://schemas.microsoft.com/office/drawing/2014/main" id="{F9FE9401-6101-6643-5314-36557068EFA8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8;p17">
              <a:extLst>
                <a:ext uri="{FF2B5EF4-FFF2-40B4-BE49-F238E27FC236}">
                  <a16:creationId xmlns:a16="http://schemas.microsoft.com/office/drawing/2014/main" id="{145A5206-AFAA-1336-2B16-DE48EA735490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9;p17">
              <a:extLst>
                <a:ext uri="{FF2B5EF4-FFF2-40B4-BE49-F238E27FC236}">
                  <a16:creationId xmlns:a16="http://schemas.microsoft.com/office/drawing/2014/main" id="{9C17D033-1997-331A-431B-1556851FC526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0;p17">
              <a:extLst>
                <a:ext uri="{FF2B5EF4-FFF2-40B4-BE49-F238E27FC236}">
                  <a16:creationId xmlns:a16="http://schemas.microsoft.com/office/drawing/2014/main" id="{520D3240-5B35-8362-4199-D96DF6670F89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1;p17">
              <a:extLst>
                <a:ext uri="{FF2B5EF4-FFF2-40B4-BE49-F238E27FC236}">
                  <a16:creationId xmlns:a16="http://schemas.microsoft.com/office/drawing/2014/main" id="{7B3A9137-E127-9608-D365-80C4103E259C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2;p17">
              <a:extLst>
                <a:ext uri="{FF2B5EF4-FFF2-40B4-BE49-F238E27FC236}">
                  <a16:creationId xmlns:a16="http://schemas.microsoft.com/office/drawing/2014/main" id="{72254B2B-674A-52FA-2203-C2FF42503B94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3;p17">
              <a:extLst>
                <a:ext uri="{FF2B5EF4-FFF2-40B4-BE49-F238E27FC236}">
                  <a16:creationId xmlns:a16="http://schemas.microsoft.com/office/drawing/2014/main" id="{61D85919-045E-18BE-ED90-A442DE0E9FE7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4;p17">
              <a:extLst>
                <a:ext uri="{FF2B5EF4-FFF2-40B4-BE49-F238E27FC236}">
                  <a16:creationId xmlns:a16="http://schemas.microsoft.com/office/drawing/2014/main" id="{BC9D0C66-879C-8927-55EF-BC0686F875D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5;p17">
              <a:extLst>
                <a:ext uri="{FF2B5EF4-FFF2-40B4-BE49-F238E27FC236}">
                  <a16:creationId xmlns:a16="http://schemas.microsoft.com/office/drawing/2014/main" id="{1A615EE7-5CFC-19AA-3092-D668AEDF612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6;p17">
              <a:extLst>
                <a:ext uri="{FF2B5EF4-FFF2-40B4-BE49-F238E27FC236}">
                  <a16:creationId xmlns:a16="http://schemas.microsoft.com/office/drawing/2014/main" id="{A395CB15-71FD-713F-2248-A43C52010DEF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;p17">
              <a:extLst>
                <a:ext uri="{FF2B5EF4-FFF2-40B4-BE49-F238E27FC236}">
                  <a16:creationId xmlns:a16="http://schemas.microsoft.com/office/drawing/2014/main" id="{BF3D75AF-6073-FFC2-4A22-192140E64B1C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;p17">
              <a:extLst>
                <a:ext uri="{FF2B5EF4-FFF2-40B4-BE49-F238E27FC236}">
                  <a16:creationId xmlns:a16="http://schemas.microsoft.com/office/drawing/2014/main" id="{73F8B3D7-50B1-D3D0-ACFD-A069C9E1AD7B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;p17">
              <a:extLst>
                <a:ext uri="{FF2B5EF4-FFF2-40B4-BE49-F238E27FC236}">
                  <a16:creationId xmlns:a16="http://schemas.microsoft.com/office/drawing/2014/main" id="{EAF35005-44C2-F5E6-95D4-BD1E8F818CF5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;p17">
              <a:extLst>
                <a:ext uri="{FF2B5EF4-FFF2-40B4-BE49-F238E27FC236}">
                  <a16:creationId xmlns:a16="http://schemas.microsoft.com/office/drawing/2014/main" id="{1B3E39C2-5CC1-5957-1DAF-FA33CA54E310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1;p17">
              <a:extLst>
                <a:ext uri="{FF2B5EF4-FFF2-40B4-BE49-F238E27FC236}">
                  <a16:creationId xmlns:a16="http://schemas.microsoft.com/office/drawing/2014/main" id="{A40D5048-1F18-8CB7-406D-ECD3EF43A009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2;p17">
              <a:extLst>
                <a:ext uri="{FF2B5EF4-FFF2-40B4-BE49-F238E27FC236}">
                  <a16:creationId xmlns:a16="http://schemas.microsoft.com/office/drawing/2014/main" id="{F7AC04CD-00AB-E29C-57B3-C6286DEC6CC8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3;p17">
              <a:extLst>
                <a:ext uri="{FF2B5EF4-FFF2-40B4-BE49-F238E27FC236}">
                  <a16:creationId xmlns:a16="http://schemas.microsoft.com/office/drawing/2014/main" id="{BA49943B-D737-DC70-3E9C-0985BC9C926B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4;p17">
              <a:extLst>
                <a:ext uri="{FF2B5EF4-FFF2-40B4-BE49-F238E27FC236}">
                  <a16:creationId xmlns:a16="http://schemas.microsoft.com/office/drawing/2014/main" id="{5BE3EC80-4E35-194A-B8A3-98CF12022CA3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5;p17">
              <a:extLst>
                <a:ext uri="{FF2B5EF4-FFF2-40B4-BE49-F238E27FC236}">
                  <a16:creationId xmlns:a16="http://schemas.microsoft.com/office/drawing/2014/main" id="{0C70FC4B-F10C-29DA-4671-42D99B860677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6;p17">
              <a:extLst>
                <a:ext uri="{FF2B5EF4-FFF2-40B4-BE49-F238E27FC236}">
                  <a16:creationId xmlns:a16="http://schemas.microsoft.com/office/drawing/2014/main" id="{B6008D5E-1A46-31A6-385A-939A8BB8F61A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7;p17">
              <a:extLst>
                <a:ext uri="{FF2B5EF4-FFF2-40B4-BE49-F238E27FC236}">
                  <a16:creationId xmlns:a16="http://schemas.microsoft.com/office/drawing/2014/main" id="{15370076-5272-BB0E-880A-C09A3F047884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8;p17">
              <a:extLst>
                <a:ext uri="{FF2B5EF4-FFF2-40B4-BE49-F238E27FC236}">
                  <a16:creationId xmlns:a16="http://schemas.microsoft.com/office/drawing/2014/main" id="{356C6884-B57C-B4DC-2786-6B6164EB1614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9;p17">
              <a:extLst>
                <a:ext uri="{FF2B5EF4-FFF2-40B4-BE49-F238E27FC236}">
                  <a16:creationId xmlns:a16="http://schemas.microsoft.com/office/drawing/2014/main" id="{94D774FF-37A9-B489-AAB3-E2383B225008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0;p17">
              <a:extLst>
                <a:ext uri="{FF2B5EF4-FFF2-40B4-BE49-F238E27FC236}">
                  <a16:creationId xmlns:a16="http://schemas.microsoft.com/office/drawing/2014/main" id="{DC570FB2-36CC-1114-4DFA-5B8DFA1FD228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1;p17">
              <a:extLst>
                <a:ext uri="{FF2B5EF4-FFF2-40B4-BE49-F238E27FC236}">
                  <a16:creationId xmlns:a16="http://schemas.microsoft.com/office/drawing/2014/main" id="{250756E8-CCB9-0AAB-0660-2426D7F91B5B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2;p17">
              <a:extLst>
                <a:ext uri="{FF2B5EF4-FFF2-40B4-BE49-F238E27FC236}">
                  <a16:creationId xmlns:a16="http://schemas.microsoft.com/office/drawing/2014/main" id="{34AD63F8-8916-CA3E-9F37-28439F89DFCA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3;p17">
              <a:extLst>
                <a:ext uri="{FF2B5EF4-FFF2-40B4-BE49-F238E27FC236}">
                  <a16:creationId xmlns:a16="http://schemas.microsoft.com/office/drawing/2014/main" id="{481C0B2E-E2EB-AA0A-F32A-2DF9E205B68D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4;p17">
              <a:extLst>
                <a:ext uri="{FF2B5EF4-FFF2-40B4-BE49-F238E27FC236}">
                  <a16:creationId xmlns:a16="http://schemas.microsoft.com/office/drawing/2014/main" id="{78202AE3-ADBB-5C59-D96C-23759A10302C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75;p17">
              <a:extLst>
                <a:ext uri="{FF2B5EF4-FFF2-40B4-BE49-F238E27FC236}">
                  <a16:creationId xmlns:a16="http://schemas.microsoft.com/office/drawing/2014/main" id="{5FD9B734-ACC7-2C1F-D129-7F74FEDDFA21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76;p17">
              <a:extLst>
                <a:ext uri="{FF2B5EF4-FFF2-40B4-BE49-F238E27FC236}">
                  <a16:creationId xmlns:a16="http://schemas.microsoft.com/office/drawing/2014/main" id="{0FE9E0EC-7F52-B403-C4BB-F8E3158C4EA7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477;p17">
              <a:extLst>
                <a:ext uri="{FF2B5EF4-FFF2-40B4-BE49-F238E27FC236}">
                  <a16:creationId xmlns:a16="http://schemas.microsoft.com/office/drawing/2014/main" id="{E302FB97-F273-62DC-14C8-7C4F09DA7C38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21" name="Google Shape;478;p17">
                <a:extLst>
                  <a:ext uri="{FF2B5EF4-FFF2-40B4-BE49-F238E27FC236}">
                    <a16:creationId xmlns:a16="http://schemas.microsoft.com/office/drawing/2014/main" id="{CABDC564-9EF5-F58A-13F0-73B146A1D77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79;p17">
                <a:extLst>
                  <a:ext uri="{FF2B5EF4-FFF2-40B4-BE49-F238E27FC236}">
                    <a16:creationId xmlns:a16="http://schemas.microsoft.com/office/drawing/2014/main" id="{F9D7B91D-8FF1-97A0-A31F-D3B08AE1C453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MockarooDemo">
            <a:hlinkClick r:id="" action="ppaction://media"/>
            <a:extLst>
              <a:ext uri="{FF2B5EF4-FFF2-40B4-BE49-F238E27FC236}">
                <a16:creationId xmlns:a16="http://schemas.microsoft.com/office/drawing/2014/main" id="{FDA97F27-AB46-8A4B-11CF-33DCE0A57D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7104" b="6037"/>
          <a:stretch>
            <a:fillRect/>
          </a:stretch>
        </p:blipFill>
        <p:spPr>
          <a:xfrm>
            <a:off x="2139795" y="734135"/>
            <a:ext cx="4864410" cy="42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25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724CE41A-339E-B52E-9772-F1D59EEF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B8DE29B6-DD67-F601-F26F-843D1AF52F9B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E109D577-D3AB-F62A-EC1A-9BBA1B3F986C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27D0BB10-1F88-D22D-2485-4357AF1CA03D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4E92174A-CB21-3CD0-AF9F-BD3E12781839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Demo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2" name="Google Shape;433;p17">
            <a:extLst>
              <a:ext uri="{FF2B5EF4-FFF2-40B4-BE49-F238E27FC236}">
                <a16:creationId xmlns:a16="http://schemas.microsoft.com/office/drawing/2014/main" id="{59DFAECB-CF42-1F4F-C3ED-987856BD8F3C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3" name="Google Shape;434;p17">
              <a:extLst>
                <a:ext uri="{FF2B5EF4-FFF2-40B4-BE49-F238E27FC236}">
                  <a16:creationId xmlns:a16="http://schemas.microsoft.com/office/drawing/2014/main" id="{44BA9642-6658-F493-C387-DF5EF6C71BE3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5;p17">
              <a:extLst>
                <a:ext uri="{FF2B5EF4-FFF2-40B4-BE49-F238E27FC236}">
                  <a16:creationId xmlns:a16="http://schemas.microsoft.com/office/drawing/2014/main" id="{9C521367-4C69-9B4D-068C-333F0F429397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6;p17">
              <a:extLst>
                <a:ext uri="{FF2B5EF4-FFF2-40B4-BE49-F238E27FC236}">
                  <a16:creationId xmlns:a16="http://schemas.microsoft.com/office/drawing/2014/main" id="{FBF9C5AD-7464-D672-4D38-76837216A1FA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7;p17">
              <a:extLst>
                <a:ext uri="{FF2B5EF4-FFF2-40B4-BE49-F238E27FC236}">
                  <a16:creationId xmlns:a16="http://schemas.microsoft.com/office/drawing/2014/main" id="{31504026-028C-0BBD-E3C5-EAE7DC7C3D65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8;p17">
              <a:extLst>
                <a:ext uri="{FF2B5EF4-FFF2-40B4-BE49-F238E27FC236}">
                  <a16:creationId xmlns:a16="http://schemas.microsoft.com/office/drawing/2014/main" id="{C96A5951-2D8C-857F-C002-955F1E8E4BDA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9;p17">
              <a:extLst>
                <a:ext uri="{FF2B5EF4-FFF2-40B4-BE49-F238E27FC236}">
                  <a16:creationId xmlns:a16="http://schemas.microsoft.com/office/drawing/2014/main" id="{EC7BA533-B507-4391-F250-7CC9425F423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0;p17">
              <a:extLst>
                <a:ext uri="{FF2B5EF4-FFF2-40B4-BE49-F238E27FC236}">
                  <a16:creationId xmlns:a16="http://schemas.microsoft.com/office/drawing/2014/main" id="{24FE82C3-37BB-C0D7-1A65-55B83638F032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1;p17">
              <a:extLst>
                <a:ext uri="{FF2B5EF4-FFF2-40B4-BE49-F238E27FC236}">
                  <a16:creationId xmlns:a16="http://schemas.microsoft.com/office/drawing/2014/main" id="{80060AD7-3AB6-4CB4-BDDD-B9DCE1082BEB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2;p17">
              <a:extLst>
                <a:ext uri="{FF2B5EF4-FFF2-40B4-BE49-F238E27FC236}">
                  <a16:creationId xmlns:a16="http://schemas.microsoft.com/office/drawing/2014/main" id="{DA338A6D-32C4-819C-123D-963AF741FACF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3;p17">
              <a:extLst>
                <a:ext uri="{FF2B5EF4-FFF2-40B4-BE49-F238E27FC236}">
                  <a16:creationId xmlns:a16="http://schemas.microsoft.com/office/drawing/2014/main" id="{7DD6E259-2FC9-D0F0-58A9-EF111C0F268F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4;p17">
              <a:extLst>
                <a:ext uri="{FF2B5EF4-FFF2-40B4-BE49-F238E27FC236}">
                  <a16:creationId xmlns:a16="http://schemas.microsoft.com/office/drawing/2014/main" id="{99B67373-1BB4-6CF6-BA8B-09EFFBD6EBED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5;p17">
              <a:extLst>
                <a:ext uri="{FF2B5EF4-FFF2-40B4-BE49-F238E27FC236}">
                  <a16:creationId xmlns:a16="http://schemas.microsoft.com/office/drawing/2014/main" id="{E4FF92F0-7D03-4D77-F979-2ECD90148722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6;p17">
              <a:extLst>
                <a:ext uri="{FF2B5EF4-FFF2-40B4-BE49-F238E27FC236}">
                  <a16:creationId xmlns:a16="http://schemas.microsoft.com/office/drawing/2014/main" id="{6C81A2B2-4120-464C-7E6F-D6FA69D0F8EA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7;p17">
              <a:extLst>
                <a:ext uri="{FF2B5EF4-FFF2-40B4-BE49-F238E27FC236}">
                  <a16:creationId xmlns:a16="http://schemas.microsoft.com/office/drawing/2014/main" id="{8CBC3186-E439-C57C-78DC-ADAB2484745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8;p17">
              <a:extLst>
                <a:ext uri="{FF2B5EF4-FFF2-40B4-BE49-F238E27FC236}">
                  <a16:creationId xmlns:a16="http://schemas.microsoft.com/office/drawing/2014/main" id="{EB5C1302-85F2-88BC-44BA-502DDC4B3453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9;p17">
              <a:extLst>
                <a:ext uri="{FF2B5EF4-FFF2-40B4-BE49-F238E27FC236}">
                  <a16:creationId xmlns:a16="http://schemas.microsoft.com/office/drawing/2014/main" id="{4AB0B152-6B16-B816-26F2-37646E4F97D6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0;p17">
              <a:extLst>
                <a:ext uri="{FF2B5EF4-FFF2-40B4-BE49-F238E27FC236}">
                  <a16:creationId xmlns:a16="http://schemas.microsoft.com/office/drawing/2014/main" id="{4F65D251-0007-30D0-1618-7FBC0A3C9D3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1;p17">
              <a:extLst>
                <a:ext uri="{FF2B5EF4-FFF2-40B4-BE49-F238E27FC236}">
                  <a16:creationId xmlns:a16="http://schemas.microsoft.com/office/drawing/2014/main" id="{FD1960E1-F0A7-7B08-B007-F23EDC382AFD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2;p17">
              <a:extLst>
                <a:ext uri="{FF2B5EF4-FFF2-40B4-BE49-F238E27FC236}">
                  <a16:creationId xmlns:a16="http://schemas.microsoft.com/office/drawing/2014/main" id="{171E82E8-81C1-1C3E-B47C-87108D9E266A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3;p17">
              <a:extLst>
                <a:ext uri="{FF2B5EF4-FFF2-40B4-BE49-F238E27FC236}">
                  <a16:creationId xmlns:a16="http://schemas.microsoft.com/office/drawing/2014/main" id="{4C5459F4-CA99-6655-79C6-18AB05A8A095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4;p17">
              <a:extLst>
                <a:ext uri="{FF2B5EF4-FFF2-40B4-BE49-F238E27FC236}">
                  <a16:creationId xmlns:a16="http://schemas.microsoft.com/office/drawing/2014/main" id="{89E2BBC9-0A1F-E7DF-F8AE-488A4DC0DFC8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5;p17">
              <a:extLst>
                <a:ext uri="{FF2B5EF4-FFF2-40B4-BE49-F238E27FC236}">
                  <a16:creationId xmlns:a16="http://schemas.microsoft.com/office/drawing/2014/main" id="{9E25F1C8-AE7A-98A9-06A8-FBF5FEC3CF7B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6;p17">
              <a:extLst>
                <a:ext uri="{FF2B5EF4-FFF2-40B4-BE49-F238E27FC236}">
                  <a16:creationId xmlns:a16="http://schemas.microsoft.com/office/drawing/2014/main" id="{8E7FEEC1-A41B-C781-7D5A-85312951C756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;p17">
              <a:extLst>
                <a:ext uri="{FF2B5EF4-FFF2-40B4-BE49-F238E27FC236}">
                  <a16:creationId xmlns:a16="http://schemas.microsoft.com/office/drawing/2014/main" id="{9F66C6E4-E0F5-2E5D-41F1-5AEB7921D179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;p17">
              <a:extLst>
                <a:ext uri="{FF2B5EF4-FFF2-40B4-BE49-F238E27FC236}">
                  <a16:creationId xmlns:a16="http://schemas.microsoft.com/office/drawing/2014/main" id="{E6D7BDA4-7549-6DB7-3130-0A65C1DE1C85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;p17">
              <a:extLst>
                <a:ext uri="{FF2B5EF4-FFF2-40B4-BE49-F238E27FC236}">
                  <a16:creationId xmlns:a16="http://schemas.microsoft.com/office/drawing/2014/main" id="{EE9735A6-55A5-9C99-EC2B-FB14719C1349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;p17">
              <a:extLst>
                <a:ext uri="{FF2B5EF4-FFF2-40B4-BE49-F238E27FC236}">
                  <a16:creationId xmlns:a16="http://schemas.microsoft.com/office/drawing/2014/main" id="{DDCDBB2B-F983-4AA6-3C10-FAA98C38953E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1;p17">
              <a:extLst>
                <a:ext uri="{FF2B5EF4-FFF2-40B4-BE49-F238E27FC236}">
                  <a16:creationId xmlns:a16="http://schemas.microsoft.com/office/drawing/2014/main" id="{6C421F36-0A51-ADA2-A39B-0576CF1494C5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2;p17">
              <a:extLst>
                <a:ext uri="{FF2B5EF4-FFF2-40B4-BE49-F238E27FC236}">
                  <a16:creationId xmlns:a16="http://schemas.microsoft.com/office/drawing/2014/main" id="{D6B13FEF-BEDA-68BF-D901-B0F7D86CB54A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3;p17">
              <a:extLst>
                <a:ext uri="{FF2B5EF4-FFF2-40B4-BE49-F238E27FC236}">
                  <a16:creationId xmlns:a16="http://schemas.microsoft.com/office/drawing/2014/main" id="{35BBD33C-3A45-2152-589D-D476BF37A3D6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4;p17">
              <a:extLst>
                <a:ext uri="{FF2B5EF4-FFF2-40B4-BE49-F238E27FC236}">
                  <a16:creationId xmlns:a16="http://schemas.microsoft.com/office/drawing/2014/main" id="{98050AFB-283C-9383-4262-8C3863F82CD4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5;p17">
              <a:extLst>
                <a:ext uri="{FF2B5EF4-FFF2-40B4-BE49-F238E27FC236}">
                  <a16:creationId xmlns:a16="http://schemas.microsoft.com/office/drawing/2014/main" id="{C4F262C6-885B-F88D-CBBB-01115FF2AE8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6;p17">
              <a:extLst>
                <a:ext uri="{FF2B5EF4-FFF2-40B4-BE49-F238E27FC236}">
                  <a16:creationId xmlns:a16="http://schemas.microsoft.com/office/drawing/2014/main" id="{8185A63A-4340-41D3-3086-03DA6C3316A8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7;p17">
              <a:extLst>
                <a:ext uri="{FF2B5EF4-FFF2-40B4-BE49-F238E27FC236}">
                  <a16:creationId xmlns:a16="http://schemas.microsoft.com/office/drawing/2014/main" id="{C4F9A6EB-C6AB-3262-8677-D38BBCAC0A39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8;p17">
              <a:extLst>
                <a:ext uri="{FF2B5EF4-FFF2-40B4-BE49-F238E27FC236}">
                  <a16:creationId xmlns:a16="http://schemas.microsoft.com/office/drawing/2014/main" id="{9A15A600-47B3-D9F0-E753-7C5A665D51EC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9;p17">
              <a:extLst>
                <a:ext uri="{FF2B5EF4-FFF2-40B4-BE49-F238E27FC236}">
                  <a16:creationId xmlns:a16="http://schemas.microsoft.com/office/drawing/2014/main" id="{710BF77E-7B37-8070-440C-4371CEC5E7DC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0;p17">
              <a:extLst>
                <a:ext uri="{FF2B5EF4-FFF2-40B4-BE49-F238E27FC236}">
                  <a16:creationId xmlns:a16="http://schemas.microsoft.com/office/drawing/2014/main" id="{6DA7D3B4-2B37-152C-7521-8BAB118B94AD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1;p17">
              <a:extLst>
                <a:ext uri="{FF2B5EF4-FFF2-40B4-BE49-F238E27FC236}">
                  <a16:creationId xmlns:a16="http://schemas.microsoft.com/office/drawing/2014/main" id="{A4532175-F351-CC07-4E1D-AFF3F578577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2;p17">
              <a:extLst>
                <a:ext uri="{FF2B5EF4-FFF2-40B4-BE49-F238E27FC236}">
                  <a16:creationId xmlns:a16="http://schemas.microsoft.com/office/drawing/2014/main" id="{F66094B6-C7BD-9311-58B9-0A1C08F60E0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3;p17">
              <a:extLst>
                <a:ext uri="{FF2B5EF4-FFF2-40B4-BE49-F238E27FC236}">
                  <a16:creationId xmlns:a16="http://schemas.microsoft.com/office/drawing/2014/main" id="{BBE64CA9-9C78-5BB5-2556-03F12C89919A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4;p17">
              <a:extLst>
                <a:ext uri="{FF2B5EF4-FFF2-40B4-BE49-F238E27FC236}">
                  <a16:creationId xmlns:a16="http://schemas.microsoft.com/office/drawing/2014/main" id="{B179A72A-E2E1-FA51-0C0F-B45185B6B9E8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75;p17">
              <a:extLst>
                <a:ext uri="{FF2B5EF4-FFF2-40B4-BE49-F238E27FC236}">
                  <a16:creationId xmlns:a16="http://schemas.microsoft.com/office/drawing/2014/main" id="{DDC3A3C2-D508-C788-7E11-F3C9E6AFC1A5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76;p17">
              <a:extLst>
                <a:ext uri="{FF2B5EF4-FFF2-40B4-BE49-F238E27FC236}">
                  <a16:creationId xmlns:a16="http://schemas.microsoft.com/office/drawing/2014/main" id="{36F1F3C3-D3A8-4841-F4FE-37223DD0559F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477;p17">
              <a:extLst>
                <a:ext uri="{FF2B5EF4-FFF2-40B4-BE49-F238E27FC236}">
                  <a16:creationId xmlns:a16="http://schemas.microsoft.com/office/drawing/2014/main" id="{FB3471C4-8770-A4C7-7DEB-16D12EA728A4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21" name="Google Shape;478;p17">
                <a:extLst>
                  <a:ext uri="{FF2B5EF4-FFF2-40B4-BE49-F238E27FC236}">
                    <a16:creationId xmlns:a16="http://schemas.microsoft.com/office/drawing/2014/main" id="{3886C814-1A42-D4B4-4BB7-D8946467C60E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79;p17">
                <a:extLst>
                  <a:ext uri="{FF2B5EF4-FFF2-40B4-BE49-F238E27FC236}">
                    <a16:creationId xmlns:a16="http://schemas.microsoft.com/office/drawing/2014/main" id="{124B89D8-A60A-308D-D832-5CBF975C95F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0B0BD1-6064-57DC-4FA9-29952F3C6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"/>
            <a:ext cx="9144000" cy="51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45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8268E425-E892-F458-0858-262A15A93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838F2FA8-FFDB-B8AC-1235-CC3CFA0B66AA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7A3A72F9-87D5-2100-760B-3EE2AA002774}"/>
              </a:ext>
            </a:extLst>
          </p:cNvPr>
          <p:cNvGrpSpPr/>
          <p:nvPr/>
        </p:nvGrpSpPr>
        <p:grpSpPr>
          <a:xfrm>
            <a:off x="0" y="7620"/>
            <a:ext cx="3735733" cy="581400"/>
            <a:chOff x="4514643" y="3985788"/>
            <a:chExt cx="3735733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F5E188B6-030D-9ADF-36BD-BA9A996A820D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14E02CEE-9EE5-4C11-E868-AA2676B33A56}"/>
                </a:ext>
              </a:extLst>
            </p:cNvPr>
            <p:cNvSpPr txBox="1"/>
            <p:nvPr/>
          </p:nvSpPr>
          <p:spPr>
            <a:xfrm>
              <a:off x="5257276" y="4158500"/>
              <a:ext cx="29931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Demo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2" name="Google Shape;433;p17">
            <a:extLst>
              <a:ext uri="{FF2B5EF4-FFF2-40B4-BE49-F238E27FC236}">
                <a16:creationId xmlns:a16="http://schemas.microsoft.com/office/drawing/2014/main" id="{0D19BD00-E2AA-324C-C381-C483B0E71BAD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3" name="Google Shape;434;p17">
              <a:extLst>
                <a:ext uri="{FF2B5EF4-FFF2-40B4-BE49-F238E27FC236}">
                  <a16:creationId xmlns:a16="http://schemas.microsoft.com/office/drawing/2014/main" id="{19C1FDEC-2765-9554-D64E-0AB9851A39F2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5;p17">
              <a:extLst>
                <a:ext uri="{FF2B5EF4-FFF2-40B4-BE49-F238E27FC236}">
                  <a16:creationId xmlns:a16="http://schemas.microsoft.com/office/drawing/2014/main" id="{7C761BA5-6CFC-4CDC-E004-F0D3A6CE5FA1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6;p17">
              <a:extLst>
                <a:ext uri="{FF2B5EF4-FFF2-40B4-BE49-F238E27FC236}">
                  <a16:creationId xmlns:a16="http://schemas.microsoft.com/office/drawing/2014/main" id="{66B3CF55-21EE-CD11-665F-4A7571D143D5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7;p17">
              <a:extLst>
                <a:ext uri="{FF2B5EF4-FFF2-40B4-BE49-F238E27FC236}">
                  <a16:creationId xmlns:a16="http://schemas.microsoft.com/office/drawing/2014/main" id="{095C6084-4339-8748-3DD3-E6130E1586B8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8;p17">
              <a:extLst>
                <a:ext uri="{FF2B5EF4-FFF2-40B4-BE49-F238E27FC236}">
                  <a16:creationId xmlns:a16="http://schemas.microsoft.com/office/drawing/2014/main" id="{7ECA5617-2860-FAD2-FFAB-BEBF81A61A2B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9;p17">
              <a:extLst>
                <a:ext uri="{FF2B5EF4-FFF2-40B4-BE49-F238E27FC236}">
                  <a16:creationId xmlns:a16="http://schemas.microsoft.com/office/drawing/2014/main" id="{696B8F07-DF81-3846-1F97-726CE773B0F1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0;p17">
              <a:extLst>
                <a:ext uri="{FF2B5EF4-FFF2-40B4-BE49-F238E27FC236}">
                  <a16:creationId xmlns:a16="http://schemas.microsoft.com/office/drawing/2014/main" id="{4FCE0B88-D144-136B-FA62-CAAF96D006E2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1;p17">
              <a:extLst>
                <a:ext uri="{FF2B5EF4-FFF2-40B4-BE49-F238E27FC236}">
                  <a16:creationId xmlns:a16="http://schemas.microsoft.com/office/drawing/2014/main" id="{E076B77B-1963-2A22-FB4A-47B6A4C4030A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2;p17">
              <a:extLst>
                <a:ext uri="{FF2B5EF4-FFF2-40B4-BE49-F238E27FC236}">
                  <a16:creationId xmlns:a16="http://schemas.microsoft.com/office/drawing/2014/main" id="{ECDDC13D-9416-874B-E532-3DC6FB269AE5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3;p17">
              <a:extLst>
                <a:ext uri="{FF2B5EF4-FFF2-40B4-BE49-F238E27FC236}">
                  <a16:creationId xmlns:a16="http://schemas.microsoft.com/office/drawing/2014/main" id="{E132D44C-89BF-FBFE-A83A-C4E86F37924D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4;p17">
              <a:extLst>
                <a:ext uri="{FF2B5EF4-FFF2-40B4-BE49-F238E27FC236}">
                  <a16:creationId xmlns:a16="http://schemas.microsoft.com/office/drawing/2014/main" id="{AAFCCB45-73D2-DDD6-757C-C4009CD7B81E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5;p17">
              <a:extLst>
                <a:ext uri="{FF2B5EF4-FFF2-40B4-BE49-F238E27FC236}">
                  <a16:creationId xmlns:a16="http://schemas.microsoft.com/office/drawing/2014/main" id="{FD7CEC4A-7242-C82C-1612-43992BEEBB6B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6;p17">
              <a:extLst>
                <a:ext uri="{FF2B5EF4-FFF2-40B4-BE49-F238E27FC236}">
                  <a16:creationId xmlns:a16="http://schemas.microsoft.com/office/drawing/2014/main" id="{396CA7E3-7C5F-4D9D-582A-5707289AAFE8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7;p17">
              <a:extLst>
                <a:ext uri="{FF2B5EF4-FFF2-40B4-BE49-F238E27FC236}">
                  <a16:creationId xmlns:a16="http://schemas.microsoft.com/office/drawing/2014/main" id="{5C67CC49-8197-90EC-D75B-21D374D5CF2B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8;p17">
              <a:extLst>
                <a:ext uri="{FF2B5EF4-FFF2-40B4-BE49-F238E27FC236}">
                  <a16:creationId xmlns:a16="http://schemas.microsoft.com/office/drawing/2014/main" id="{E7311F95-42B1-D640-B011-F83705155155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9;p17">
              <a:extLst>
                <a:ext uri="{FF2B5EF4-FFF2-40B4-BE49-F238E27FC236}">
                  <a16:creationId xmlns:a16="http://schemas.microsoft.com/office/drawing/2014/main" id="{AF98A651-D885-BBAA-3727-53AD68FEE6F1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0;p17">
              <a:extLst>
                <a:ext uri="{FF2B5EF4-FFF2-40B4-BE49-F238E27FC236}">
                  <a16:creationId xmlns:a16="http://schemas.microsoft.com/office/drawing/2014/main" id="{870FB740-A910-06B6-A473-BB0EF157212A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1;p17">
              <a:extLst>
                <a:ext uri="{FF2B5EF4-FFF2-40B4-BE49-F238E27FC236}">
                  <a16:creationId xmlns:a16="http://schemas.microsoft.com/office/drawing/2014/main" id="{E60A611C-58E1-C018-3019-8C6C654878F7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2;p17">
              <a:extLst>
                <a:ext uri="{FF2B5EF4-FFF2-40B4-BE49-F238E27FC236}">
                  <a16:creationId xmlns:a16="http://schemas.microsoft.com/office/drawing/2014/main" id="{0F7D3CAC-0A64-81F3-85DB-EB3B665900ED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3;p17">
              <a:extLst>
                <a:ext uri="{FF2B5EF4-FFF2-40B4-BE49-F238E27FC236}">
                  <a16:creationId xmlns:a16="http://schemas.microsoft.com/office/drawing/2014/main" id="{9D2EC05E-011C-A015-0E3D-DF74A9377360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4;p17">
              <a:extLst>
                <a:ext uri="{FF2B5EF4-FFF2-40B4-BE49-F238E27FC236}">
                  <a16:creationId xmlns:a16="http://schemas.microsoft.com/office/drawing/2014/main" id="{DEFCB2A6-4A2E-6B5D-B6A3-D54350C8772A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5;p17">
              <a:extLst>
                <a:ext uri="{FF2B5EF4-FFF2-40B4-BE49-F238E27FC236}">
                  <a16:creationId xmlns:a16="http://schemas.microsoft.com/office/drawing/2014/main" id="{0814CC96-9844-A81E-1F74-F82DE7E7E34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6;p17">
              <a:extLst>
                <a:ext uri="{FF2B5EF4-FFF2-40B4-BE49-F238E27FC236}">
                  <a16:creationId xmlns:a16="http://schemas.microsoft.com/office/drawing/2014/main" id="{FC604798-EB89-B41D-A5B9-DF58F03F6828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;p17">
              <a:extLst>
                <a:ext uri="{FF2B5EF4-FFF2-40B4-BE49-F238E27FC236}">
                  <a16:creationId xmlns:a16="http://schemas.microsoft.com/office/drawing/2014/main" id="{019D212F-2C09-895A-7F04-8E63307737CD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;p17">
              <a:extLst>
                <a:ext uri="{FF2B5EF4-FFF2-40B4-BE49-F238E27FC236}">
                  <a16:creationId xmlns:a16="http://schemas.microsoft.com/office/drawing/2014/main" id="{EC34CB6F-44A5-8CB0-DBCB-BA9E79BC0769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;p17">
              <a:extLst>
                <a:ext uri="{FF2B5EF4-FFF2-40B4-BE49-F238E27FC236}">
                  <a16:creationId xmlns:a16="http://schemas.microsoft.com/office/drawing/2014/main" id="{538ADA27-41E8-9A2D-C7C0-A20C8DE93F3F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;p17">
              <a:extLst>
                <a:ext uri="{FF2B5EF4-FFF2-40B4-BE49-F238E27FC236}">
                  <a16:creationId xmlns:a16="http://schemas.microsoft.com/office/drawing/2014/main" id="{2BEE7BEC-F2C4-3BCA-770A-271E45EC1932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1;p17">
              <a:extLst>
                <a:ext uri="{FF2B5EF4-FFF2-40B4-BE49-F238E27FC236}">
                  <a16:creationId xmlns:a16="http://schemas.microsoft.com/office/drawing/2014/main" id="{7533E5BA-D137-91DB-C754-7E12A1C94FF2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2;p17">
              <a:extLst>
                <a:ext uri="{FF2B5EF4-FFF2-40B4-BE49-F238E27FC236}">
                  <a16:creationId xmlns:a16="http://schemas.microsoft.com/office/drawing/2014/main" id="{6FA9FF9A-C1D0-9946-E875-3F69D22D4D46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3;p17">
              <a:extLst>
                <a:ext uri="{FF2B5EF4-FFF2-40B4-BE49-F238E27FC236}">
                  <a16:creationId xmlns:a16="http://schemas.microsoft.com/office/drawing/2014/main" id="{C4AE72A1-1745-FAB5-56AC-A117960E6C2D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4;p17">
              <a:extLst>
                <a:ext uri="{FF2B5EF4-FFF2-40B4-BE49-F238E27FC236}">
                  <a16:creationId xmlns:a16="http://schemas.microsoft.com/office/drawing/2014/main" id="{FAC35F7C-4499-BE21-FB8C-F9EE1F954429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5;p17">
              <a:extLst>
                <a:ext uri="{FF2B5EF4-FFF2-40B4-BE49-F238E27FC236}">
                  <a16:creationId xmlns:a16="http://schemas.microsoft.com/office/drawing/2014/main" id="{BD60BD23-15F4-40D2-E0E1-06F57124AEAF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6;p17">
              <a:extLst>
                <a:ext uri="{FF2B5EF4-FFF2-40B4-BE49-F238E27FC236}">
                  <a16:creationId xmlns:a16="http://schemas.microsoft.com/office/drawing/2014/main" id="{DFC658AF-3B79-92A8-9B98-B9974BD83C15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7;p17">
              <a:extLst>
                <a:ext uri="{FF2B5EF4-FFF2-40B4-BE49-F238E27FC236}">
                  <a16:creationId xmlns:a16="http://schemas.microsoft.com/office/drawing/2014/main" id="{3771F2BD-3219-6675-7428-5386D187F300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8;p17">
              <a:extLst>
                <a:ext uri="{FF2B5EF4-FFF2-40B4-BE49-F238E27FC236}">
                  <a16:creationId xmlns:a16="http://schemas.microsoft.com/office/drawing/2014/main" id="{3FB90287-BB4A-A364-1735-5AF129DC2113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9;p17">
              <a:extLst>
                <a:ext uri="{FF2B5EF4-FFF2-40B4-BE49-F238E27FC236}">
                  <a16:creationId xmlns:a16="http://schemas.microsoft.com/office/drawing/2014/main" id="{9F61B641-24E6-1660-DDCF-30353377331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0;p17">
              <a:extLst>
                <a:ext uri="{FF2B5EF4-FFF2-40B4-BE49-F238E27FC236}">
                  <a16:creationId xmlns:a16="http://schemas.microsoft.com/office/drawing/2014/main" id="{441FFA7A-B305-1E3E-E3E9-F79CD90F0D10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1;p17">
              <a:extLst>
                <a:ext uri="{FF2B5EF4-FFF2-40B4-BE49-F238E27FC236}">
                  <a16:creationId xmlns:a16="http://schemas.microsoft.com/office/drawing/2014/main" id="{B14FC9BC-5283-5C33-1676-40BDE62D8930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2;p17">
              <a:extLst>
                <a:ext uri="{FF2B5EF4-FFF2-40B4-BE49-F238E27FC236}">
                  <a16:creationId xmlns:a16="http://schemas.microsoft.com/office/drawing/2014/main" id="{865A6C7B-C3F5-C295-0B71-81CC80A1886C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3;p17">
              <a:extLst>
                <a:ext uri="{FF2B5EF4-FFF2-40B4-BE49-F238E27FC236}">
                  <a16:creationId xmlns:a16="http://schemas.microsoft.com/office/drawing/2014/main" id="{2975E165-31AA-C458-049A-DAF232342120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4;p17">
              <a:extLst>
                <a:ext uri="{FF2B5EF4-FFF2-40B4-BE49-F238E27FC236}">
                  <a16:creationId xmlns:a16="http://schemas.microsoft.com/office/drawing/2014/main" id="{683809A8-4F4B-B673-0A07-FA99CD406B8E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75;p17">
              <a:extLst>
                <a:ext uri="{FF2B5EF4-FFF2-40B4-BE49-F238E27FC236}">
                  <a16:creationId xmlns:a16="http://schemas.microsoft.com/office/drawing/2014/main" id="{C69BFB74-9D2A-70D4-857B-F5F57135CF0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76;p17">
              <a:extLst>
                <a:ext uri="{FF2B5EF4-FFF2-40B4-BE49-F238E27FC236}">
                  <a16:creationId xmlns:a16="http://schemas.microsoft.com/office/drawing/2014/main" id="{BEAEF131-4C89-4508-70D7-230E44207E69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477;p17">
              <a:extLst>
                <a:ext uri="{FF2B5EF4-FFF2-40B4-BE49-F238E27FC236}">
                  <a16:creationId xmlns:a16="http://schemas.microsoft.com/office/drawing/2014/main" id="{AFB3594B-F849-AB1D-EF9D-A2462C9EEE6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21" name="Google Shape;478;p17">
                <a:extLst>
                  <a:ext uri="{FF2B5EF4-FFF2-40B4-BE49-F238E27FC236}">
                    <a16:creationId xmlns:a16="http://schemas.microsoft.com/office/drawing/2014/main" id="{F0DF0537-A72B-4D75-BF5B-D2AAE9BDBEB8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79;p17">
                <a:extLst>
                  <a:ext uri="{FF2B5EF4-FFF2-40B4-BE49-F238E27FC236}">
                    <a16:creationId xmlns:a16="http://schemas.microsoft.com/office/drawing/2014/main" id="{5D9CB460-014F-4AF2-3A2C-52F21D88994F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DBUnit&amp;MavenDemo">
            <a:hlinkClick r:id="" action="ppaction://media"/>
            <a:extLst>
              <a:ext uri="{FF2B5EF4-FFF2-40B4-BE49-F238E27FC236}">
                <a16:creationId xmlns:a16="http://schemas.microsoft.com/office/drawing/2014/main" id="{41753992-1061-C554-3D42-74A37B73A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4662" y="757838"/>
            <a:ext cx="4530301" cy="40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0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3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05A3FB65-8355-DD81-C298-EF52F7048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8;p18">
            <a:extLst>
              <a:ext uri="{FF2B5EF4-FFF2-40B4-BE49-F238E27FC236}">
                <a16:creationId xmlns:a16="http://schemas.microsoft.com/office/drawing/2014/main" id="{296B0194-9B57-A702-F2AF-317EC8311937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28" name="Google Shape;587;p18">
            <a:extLst>
              <a:ext uri="{FF2B5EF4-FFF2-40B4-BE49-F238E27FC236}">
                <a16:creationId xmlns:a16="http://schemas.microsoft.com/office/drawing/2014/main" id="{C507A8D9-44D0-9343-1AEB-FB10048C5CE6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1151512"/>
            <a:chExt cx="3735583" cy="581400"/>
          </a:xfrm>
        </p:grpSpPr>
        <p:sp>
          <p:nvSpPr>
            <p:cNvPr id="29" name="Google Shape;588;p18">
              <a:extLst>
                <a:ext uri="{FF2B5EF4-FFF2-40B4-BE49-F238E27FC236}">
                  <a16:creationId xmlns:a16="http://schemas.microsoft.com/office/drawing/2014/main" id="{746BC15A-DA1E-F1EA-B9D7-DA1F8FA3FCE7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31" name="Google Shape;590;p18">
              <a:extLst>
                <a:ext uri="{FF2B5EF4-FFF2-40B4-BE49-F238E27FC236}">
                  <a16:creationId xmlns:a16="http://schemas.microsoft.com/office/drawing/2014/main" id="{60281495-5AE7-904A-023A-7F5DAC2A1E5A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6" name="Google Shape;3858;p42">
            <a:extLst>
              <a:ext uri="{FF2B5EF4-FFF2-40B4-BE49-F238E27FC236}">
                <a16:creationId xmlns:a16="http://schemas.microsoft.com/office/drawing/2014/main" id="{2F68AEF9-57BA-7576-BACC-E7A873B35AB3}"/>
              </a:ext>
            </a:extLst>
          </p:cNvPr>
          <p:cNvCxnSpPr>
            <a:cxnSpLocks/>
            <a:stCxn id="63" idx="1"/>
            <a:endCxn id="60" idx="3"/>
          </p:cNvCxnSpPr>
          <p:nvPr/>
        </p:nvCxnSpPr>
        <p:spPr>
          <a:xfrm flipH="1">
            <a:off x="5532073" y="3101610"/>
            <a:ext cx="554775" cy="3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3859;p42">
            <a:extLst>
              <a:ext uri="{FF2B5EF4-FFF2-40B4-BE49-F238E27FC236}">
                <a16:creationId xmlns:a16="http://schemas.microsoft.com/office/drawing/2014/main" id="{7B587782-4C25-4102-B154-9D903C321914}"/>
              </a:ext>
            </a:extLst>
          </p:cNvPr>
          <p:cNvCxnSpPr>
            <a:cxnSpLocks/>
            <a:stCxn id="61" idx="1"/>
            <a:endCxn id="58" idx="3"/>
          </p:cNvCxnSpPr>
          <p:nvPr/>
        </p:nvCxnSpPr>
        <p:spPr>
          <a:xfrm flipH="1">
            <a:off x="2933398" y="3101615"/>
            <a:ext cx="554775" cy="1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3860;p42">
            <a:extLst>
              <a:ext uri="{FF2B5EF4-FFF2-40B4-BE49-F238E27FC236}">
                <a16:creationId xmlns:a16="http://schemas.microsoft.com/office/drawing/2014/main" id="{B63D0EB7-FC04-9EB2-E14C-43723172C66A}"/>
              </a:ext>
            </a:extLst>
          </p:cNvPr>
          <p:cNvSpPr/>
          <p:nvPr/>
        </p:nvSpPr>
        <p:spPr>
          <a:xfrm>
            <a:off x="889498" y="1996994"/>
            <a:ext cx="2043900" cy="2209244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3861;p42">
            <a:extLst>
              <a:ext uri="{FF2B5EF4-FFF2-40B4-BE49-F238E27FC236}">
                <a16:creationId xmlns:a16="http://schemas.microsoft.com/office/drawing/2014/main" id="{C8B4C46A-59BC-D599-338E-0F707DEE607C}"/>
              </a:ext>
            </a:extLst>
          </p:cNvPr>
          <p:cNvSpPr/>
          <p:nvPr/>
        </p:nvSpPr>
        <p:spPr>
          <a:xfrm>
            <a:off x="889498" y="1996975"/>
            <a:ext cx="2043900" cy="220924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862;p42">
            <a:extLst>
              <a:ext uri="{FF2B5EF4-FFF2-40B4-BE49-F238E27FC236}">
                <a16:creationId xmlns:a16="http://schemas.microsoft.com/office/drawing/2014/main" id="{22063A42-FE75-561F-6BA3-69D61F876262}"/>
              </a:ext>
            </a:extLst>
          </p:cNvPr>
          <p:cNvSpPr/>
          <p:nvPr/>
        </p:nvSpPr>
        <p:spPr>
          <a:xfrm>
            <a:off x="3488173" y="1996994"/>
            <a:ext cx="2043900" cy="2209238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863;p42">
            <a:extLst>
              <a:ext uri="{FF2B5EF4-FFF2-40B4-BE49-F238E27FC236}">
                <a16:creationId xmlns:a16="http://schemas.microsoft.com/office/drawing/2014/main" id="{1D0F252A-0967-D971-E1F5-1DDA4D2331BA}"/>
              </a:ext>
            </a:extLst>
          </p:cNvPr>
          <p:cNvSpPr/>
          <p:nvPr/>
        </p:nvSpPr>
        <p:spPr>
          <a:xfrm>
            <a:off x="3488173" y="1996995"/>
            <a:ext cx="2043900" cy="220923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864;p42">
            <a:extLst>
              <a:ext uri="{FF2B5EF4-FFF2-40B4-BE49-F238E27FC236}">
                <a16:creationId xmlns:a16="http://schemas.microsoft.com/office/drawing/2014/main" id="{AD8E1704-5A22-2C5F-094D-A39351513CA9}"/>
              </a:ext>
            </a:extLst>
          </p:cNvPr>
          <p:cNvSpPr/>
          <p:nvPr/>
        </p:nvSpPr>
        <p:spPr>
          <a:xfrm>
            <a:off x="6086848" y="1996992"/>
            <a:ext cx="2043900" cy="2209236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865;p42">
            <a:extLst>
              <a:ext uri="{FF2B5EF4-FFF2-40B4-BE49-F238E27FC236}">
                <a16:creationId xmlns:a16="http://schemas.microsoft.com/office/drawing/2014/main" id="{025ED723-EAD1-69F7-6AD0-088FA8E5D802}"/>
              </a:ext>
            </a:extLst>
          </p:cNvPr>
          <p:cNvSpPr/>
          <p:nvPr/>
        </p:nvSpPr>
        <p:spPr>
          <a:xfrm>
            <a:off x="6086848" y="1996992"/>
            <a:ext cx="2043900" cy="220923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" name="Google Shape;3866;p42">
            <a:extLst>
              <a:ext uri="{FF2B5EF4-FFF2-40B4-BE49-F238E27FC236}">
                <a16:creationId xmlns:a16="http://schemas.microsoft.com/office/drawing/2014/main" id="{3D14652B-2B3E-2211-F017-2ECEF02FCA08}"/>
              </a:ext>
            </a:extLst>
          </p:cNvPr>
          <p:cNvCxnSpPr>
            <a:cxnSpLocks/>
            <a:stCxn id="61" idx="1"/>
            <a:endCxn id="59" idx="3"/>
          </p:cNvCxnSpPr>
          <p:nvPr/>
        </p:nvCxnSpPr>
        <p:spPr>
          <a:xfrm flipH="1" flipV="1">
            <a:off x="2933398" y="3101599"/>
            <a:ext cx="554775" cy="16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3867;p42">
            <a:extLst>
              <a:ext uri="{FF2B5EF4-FFF2-40B4-BE49-F238E27FC236}">
                <a16:creationId xmlns:a16="http://schemas.microsoft.com/office/drawing/2014/main" id="{B56D718A-9F3D-A8AD-03E4-946146085D24}"/>
              </a:ext>
            </a:extLst>
          </p:cNvPr>
          <p:cNvCxnSpPr>
            <a:cxnSpLocks/>
            <a:stCxn id="63" idx="1"/>
            <a:endCxn id="61" idx="3"/>
          </p:cNvCxnSpPr>
          <p:nvPr/>
        </p:nvCxnSpPr>
        <p:spPr>
          <a:xfrm flipH="1">
            <a:off x="5532073" y="3101610"/>
            <a:ext cx="554775" cy="5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3871;p42">
            <a:extLst>
              <a:ext uri="{FF2B5EF4-FFF2-40B4-BE49-F238E27FC236}">
                <a16:creationId xmlns:a16="http://schemas.microsoft.com/office/drawing/2014/main" id="{609B8771-652C-C58C-692A-50EF27431C1A}"/>
              </a:ext>
            </a:extLst>
          </p:cNvPr>
          <p:cNvSpPr txBox="1"/>
          <p:nvPr/>
        </p:nvSpPr>
        <p:spPr>
          <a:xfrm flipH="1">
            <a:off x="971523" y="2517396"/>
            <a:ext cx="1872300" cy="168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Ensures the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quality, accuracy, and security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of data stored in a database</a:t>
            </a:r>
            <a:endParaRPr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59" name="Google Shape;3874;p42">
            <a:extLst>
              <a:ext uri="{FF2B5EF4-FFF2-40B4-BE49-F238E27FC236}">
                <a16:creationId xmlns:a16="http://schemas.microsoft.com/office/drawing/2014/main" id="{2DC675C1-828B-81D2-DF3A-2098B125A90B}"/>
              </a:ext>
            </a:extLst>
          </p:cNvPr>
          <p:cNvSpPr/>
          <p:nvPr/>
        </p:nvSpPr>
        <p:spPr>
          <a:xfrm>
            <a:off x="1325248" y="2255946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3875;p42">
            <a:extLst>
              <a:ext uri="{FF2B5EF4-FFF2-40B4-BE49-F238E27FC236}">
                <a16:creationId xmlns:a16="http://schemas.microsoft.com/office/drawing/2014/main" id="{76D4C818-D6FD-5487-53CE-B55D7E4483D1}"/>
              </a:ext>
            </a:extLst>
          </p:cNvPr>
          <p:cNvSpPr/>
          <p:nvPr/>
        </p:nvSpPr>
        <p:spPr>
          <a:xfrm>
            <a:off x="1359115" y="2284896"/>
            <a:ext cx="408725" cy="48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3878;p42">
            <a:extLst>
              <a:ext uri="{FF2B5EF4-FFF2-40B4-BE49-F238E27FC236}">
                <a16:creationId xmlns:a16="http://schemas.microsoft.com/office/drawing/2014/main" id="{10BF3526-7157-3E88-2079-487A6BF18151}"/>
              </a:ext>
            </a:extLst>
          </p:cNvPr>
          <p:cNvSpPr txBox="1"/>
          <p:nvPr/>
        </p:nvSpPr>
        <p:spPr>
          <a:xfrm>
            <a:off x="3579236" y="2517395"/>
            <a:ext cx="1872300" cy="1688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Verifies both the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the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components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that interact with it</a:t>
            </a:r>
            <a:endParaRPr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71" name="Google Shape;3881;p42">
            <a:extLst>
              <a:ext uri="{FF2B5EF4-FFF2-40B4-BE49-F238E27FC236}">
                <a16:creationId xmlns:a16="http://schemas.microsoft.com/office/drawing/2014/main" id="{F94D9F3F-6398-E0B5-C7EE-73A2B724C366}"/>
              </a:ext>
            </a:extLst>
          </p:cNvPr>
          <p:cNvSpPr/>
          <p:nvPr/>
        </p:nvSpPr>
        <p:spPr>
          <a:xfrm>
            <a:off x="3925786" y="2255946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3882;p42">
            <a:extLst>
              <a:ext uri="{FF2B5EF4-FFF2-40B4-BE49-F238E27FC236}">
                <a16:creationId xmlns:a16="http://schemas.microsoft.com/office/drawing/2014/main" id="{A0775546-73D9-96A3-CB11-B606BB4EE89C}"/>
              </a:ext>
            </a:extLst>
          </p:cNvPr>
          <p:cNvSpPr/>
          <p:nvPr/>
        </p:nvSpPr>
        <p:spPr>
          <a:xfrm>
            <a:off x="3959671" y="2284896"/>
            <a:ext cx="698054" cy="48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3885;p42">
            <a:extLst>
              <a:ext uri="{FF2B5EF4-FFF2-40B4-BE49-F238E27FC236}">
                <a16:creationId xmlns:a16="http://schemas.microsoft.com/office/drawing/2014/main" id="{9DB3BA72-9601-C670-0F7B-E798B6ECA043}"/>
              </a:ext>
            </a:extLst>
          </p:cNvPr>
          <p:cNvSpPr txBox="1"/>
          <p:nvPr/>
        </p:nvSpPr>
        <p:spPr>
          <a:xfrm>
            <a:off x="6176423" y="2517395"/>
            <a:ext cx="1872300" cy="1688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Important because applications store large amounts of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critical data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(personal info, financial records, transactions)</a:t>
            </a:r>
            <a:endParaRPr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78" name="Google Shape;3888;p42">
            <a:extLst>
              <a:ext uri="{FF2B5EF4-FFF2-40B4-BE49-F238E27FC236}">
                <a16:creationId xmlns:a16="http://schemas.microsoft.com/office/drawing/2014/main" id="{FC0B2EEA-6408-4D14-0C34-98467DFF772A}"/>
              </a:ext>
            </a:extLst>
          </p:cNvPr>
          <p:cNvSpPr/>
          <p:nvPr/>
        </p:nvSpPr>
        <p:spPr>
          <a:xfrm>
            <a:off x="6526336" y="2255946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3889;p42">
            <a:extLst>
              <a:ext uri="{FF2B5EF4-FFF2-40B4-BE49-F238E27FC236}">
                <a16:creationId xmlns:a16="http://schemas.microsoft.com/office/drawing/2014/main" id="{120EAB57-0AB4-327F-5BBC-FB685B7CFDDB}"/>
              </a:ext>
            </a:extLst>
          </p:cNvPr>
          <p:cNvSpPr/>
          <p:nvPr/>
        </p:nvSpPr>
        <p:spPr>
          <a:xfrm>
            <a:off x="6560227" y="2284896"/>
            <a:ext cx="1107397" cy="487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585;p25">
            <a:extLst>
              <a:ext uri="{FF2B5EF4-FFF2-40B4-BE49-F238E27FC236}">
                <a16:creationId xmlns:a16="http://schemas.microsoft.com/office/drawing/2014/main" id="{9C46D36D-452A-E6A9-23FE-8DBF5B902098}"/>
              </a:ext>
            </a:extLst>
          </p:cNvPr>
          <p:cNvSpPr txBox="1"/>
          <p:nvPr/>
        </p:nvSpPr>
        <p:spPr>
          <a:xfrm>
            <a:off x="362537" y="1124725"/>
            <a:ext cx="3748825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What is Database Testing?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181" name="Graphic 180" descr="Badge Question Mark with solid fill">
            <a:extLst>
              <a:ext uri="{FF2B5EF4-FFF2-40B4-BE49-F238E27FC236}">
                <a16:creationId xmlns:a16="http://schemas.microsoft.com/office/drawing/2014/main" id="{8697CED9-EA19-F8A5-3E1C-5E9CC80C8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89" y="1083596"/>
            <a:ext cx="415557" cy="415557"/>
          </a:xfrm>
          <a:prstGeom prst="rect">
            <a:avLst/>
          </a:prstGeom>
        </p:spPr>
      </p:pic>
      <p:grpSp>
        <p:nvGrpSpPr>
          <p:cNvPr id="191" name="Google Shape;433;p17">
            <a:extLst>
              <a:ext uri="{FF2B5EF4-FFF2-40B4-BE49-F238E27FC236}">
                <a16:creationId xmlns:a16="http://schemas.microsoft.com/office/drawing/2014/main" id="{102A9FD3-D815-8813-E7FF-59C94913D4CF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192" name="Google Shape;434;p17">
              <a:extLst>
                <a:ext uri="{FF2B5EF4-FFF2-40B4-BE49-F238E27FC236}">
                  <a16:creationId xmlns:a16="http://schemas.microsoft.com/office/drawing/2014/main" id="{C7DC1D9C-1C33-30BC-8329-EC7C4D6E1630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35;p17">
              <a:extLst>
                <a:ext uri="{FF2B5EF4-FFF2-40B4-BE49-F238E27FC236}">
                  <a16:creationId xmlns:a16="http://schemas.microsoft.com/office/drawing/2014/main" id="{B04B76BA-D6DD-FB20-0C15-F477CA8DFEF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36;p17">
              <a:extLst>
                <a:ext uri="{FF2B5EF4-FFF2-40B4-BE49-F238E27FC236}">
                  <a16:creationId xmlns:a16="http://schemas.microsoft.com/office/drawing/2014/main" id="{728449C4-758A-100B-2740-CF5E821EC424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37;p17">
              <a:extLst>
                <a:ext uri="{FF2B5EF4-FFF2-40B4-BE49-F238E27FC236}">
                  <a16:creationId xmlns:a16="http://schemas.microsoft.com/office/drawing/2014/main" id="{BF1212BE-B14C-7E46-0B7C-293A9E8057BA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38;p17">
              <a:extLst>
                <a:ext uri="{FF2B5EF4-FFF2-40B4-BE49-F238E27FC236}">
                  <a16:creationId xmlns:a16="http://schemas.microsoft.com/office/drawing/2014/main" id="{6B9A861F-C779-9F14-2A92-164204E9CF3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39;p17">
              <a:extLst>
                <a:ext uri="{FF2B5EF4-FFF2-40B4-BE49-F238E27FC236}">
                  <a16:creationId xmlns:a16="http://schemas.microsoft.com/office/drawing/2014/main" id="{79E739D9-BCBF-6BAA-8C00-7B63DA7BE4EE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40;p17">
              <a:extLst>
                <a:ext uri="{FF2B5EF4-FFF2-40B4-BE49-F238E27FC236}">
                  <a16:creationId xmlns:a16="http://schemas.microsoft.com/office/drawing/2014/main" id="{0BB6159F-5FF9-6288-D1BB-35EFD8590414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41;p17">
              <a:extLst>
                <a:ext uri="{FF2B5EF4-FFF2-40B4-BE49-F238E27FC236}">
                  <a16:creationId xmlns:a16="http://schemas.microsoft.com/office/drawing/2014/main" id="{1F1D9839-A89A-AE77-5619-E4F75C908D34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42;p17">
              <a:extLst>
                <a:ext uri="{FF2B5EF4-FFF2-40B4-BE49-F238E27FC236}">
                  <a16:creationId xmlns:a16="http://schemas.microsoft.com/office/drawing/2014/main" id="{412603B3-C50F-1953-0469-4A6C59951DA7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43;p17">
              <a:extLst>
                <a:ext uri="{FF2B5EF4-FFF2-40B4-BE49-F238E27FC236}">
                  <a16:creationId xmlns:a16="http://schemas.microsoft.com/office/drawing/2014/main" id="{4E6399CD-3E17-2BDC-59DD-F60E44CDED4C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44;p17">
              <a:extLst>
                <a:ext uri="{FF2B5EF4-FFF2-40B4-BE49-F238E27FC236}">
                  <a16:creationId xmlns:a16="http://schemas.microsoft.com/office/drawing/2014/main" id="{57EC4BF1-F956-BACE-39E0-889E11E90522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45;p17">
              <a:extLst>
                <a:ext uri="{FF2B5EF4-FFF2-40B4-BE49-F238E27FC236}">
                  <a16:creationId xmlns:a16="http://schemas.microsoft.com/office/drawing/2014/main" id="{2B01F302-9BB1-CF5F-2666-C9E8F3BC5ED9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46;p17">
              <a:extLst>
                <a:ext uri="{FF2B5EF4-FFF2-40B4-BE49-F238E27FC236}">
                  <a16:creationId xmlns:a16="http://schemas.microsoft.com/office/drawing/2014/main" id="{CD39746A-1844-86BD-B8E0-2FEF1762D69C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47;p17">
              <a:extLst>
                <a:ext uri="{FF2B5EF4-FFF2-40B4-BE49-F238E27FC236}">
                  <a16:creationId xmlns:a16="http://schemas.microsoft.com/office/drawing/2014/main" id="{B444F0AF-C369-CA92-9F69-7B6CE481BA11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48;p17">
              <a:extLst>
                <a:ext uri="{FF2B5EF4-FFF2-40B4-BE49-F238E27FC236}">
                  <a16:creationId xmlns:a16="http://schemas.microsoft.com/office/drawing/2014/main" id="{99768798-272B-3A99-3454-FCBF47EF772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49;p17">
              <a:extLst>
                <a:ext uri="{FF2B5EF4-FFF2-40B4-BE49-F238E27FC236}">
                  <a16:creationId xmlns:a16="http://schemas.microsoft.com/office/drawing/2014/main" id="{160FED3A-F6D2-8A80-FC94-CB7997058439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50;p17">
              <a:extLst>
                <a:ext uri="{FF2B5EF4-FFF2-40B4-BE49-F238E27FC236}">
                  <a16:creationId xmlns:a16="http://schemas.microsoft.com/office/drawing/2014/main" id="{DA649269-F2C5-4548-3A4F-EB060DF4552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51;p17">
              <a:extLst>
                <a:ext uri="{FF2B5EF4-FFF2-40B4-BE49-F238E27FC236}">
                  <a16:creationId xmlns:a16="http://schemas.microsoft.com/office/drawing/2014/main" id="{0FF4EA3C-C03E-5DD4-7AFB-2AA557DA8240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52;p17">
              <a:extLst>
                <a:ext uri="{FF2B5EF4-FFF2-40B4-BE49-F238E27FC236}">
                  <a16:creationId xmlns:a16="http://schemas.microsoft.com/office/drawing/2014/main" id="{7A9BFC07-0B0E-D6C6-C2FC-97E61B490CE6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53;p17">
              <a:extLst>
                <a:ext uri="{FF2B5EF4-FFF2-40B4-BE49-F238E27FC236}">
                  <a16:creationId xmlns:a16="http://schemas.microsoft.com/office/drawing/2014/main" id="{8F01FB8F-6D3E-D549-92FC-74F14E7CC67E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54;p17">
              <a:extLst>
                <a:ext uri="{FF2B5EF4-FFF2-40B4-BE49-F238E27FC236}">
                  <a16:creationId xmlns:a16="http://schemas.microsoft.com/office/drawing/2014/main" id="{50018EDC-806B-5704-971C-039C2610A36A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55;p17">
              <a:extLst>
                <a:ext uri="{FF2B5EF4-FFF2-40B4-BE49-F238E27FC236}">
                  <a16:creationId xmlns:a16="http://schemas.microsoft.com/office/drawing/2014/main" id="{419C5E1C-D3B9-7214-85CC-5CF228B8DFE3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56;p17">
              <a:extLst>
                <a:ext uri="{FF2B5EF4-FFF2-40B4-BE49-F238E27FC236}">
                  <a16:creationId xmlns:a16="http://schemas.microsoft.com/office/drawing/2014/main" id="{1B5BD2C0-2E70-6F57-B141-420974EF5384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57;p17">
              <a:extLst>
                <a:ext uri="{FF2B5EF4-FFF2-40B4-BE49-F238E27FC236}">
                  <a16:creationId xmlns:a16="http://schemas.microsoft.com/office/drawing/2014/main" id="{6DD75D63-A5F1-BCBE-F22E-236DB295C86B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58;p17">
              <a:extLst>
                <a:ext uri="{FF2B5EF4-FFF2-40B4-BE49-F238E27FC236}">
                  <a16:creationId xmlns:a16="http://schemas.microsoft.com/office/drawing/2014/main" id="{1DDD5184-9B00-F14B-D1FA-13A612B87CEB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59;p17">
              <a:extLst>
                <a:ext uri="{FF2B5EF4-FFF2-40B4-BE49-F238E27FC236}">
                  <a16:creationId xmlns:a16="http://schemas.microsoft.com/office/drawing/2014/main" id="{F3783D55-5F8F-F9BC-5193-C2C0AB78B89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60;p17">
              <a:extLst>
                <a:ext uri="{FF2B5EF4-FFF2-40B4-BE49-F238E27FC236}">
                  <a16:creationId xmlns:a16="http://schemas.microsoft.com/office/drawing/2014/main" id="{112F5E18-C40D-16F5-9214-B74E46250D2E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61;p17">
              <a:extLst>
                <a:ext uri="{FF2B5EF4-FFF2-40B4-BE49-F238E27FC236}">
                  <a16:creationId xmlns:a16="http://schemas.microsoft.com/office/drawing/2014/main" id="{CE7EFC42-561D-AB2B-629F-A56311AE2F8B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62;p17">
              <a:extLst>
                <a:ext uri="{FF2B5EF4-FFF2-40B4-BE49-F238E27FC236}">
                  <a16:creationId xmlns:a16="http://schemas.microsoft.com/office/drawing/2014/main" id="{FEDB508F-800B-C9E2-D30B-A5F181B09D20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63;p17">
              <a:extLst>
                <a:ext uri="{FF2B5EF4-FFF2-40B4-BE49-F238E27FC236}">
                  <a16:creationId xmlns:a16="http://schemas.microsoft.com/office/drawing/2014/main" id="{B2933096-C5B8-D3C5-01C0-6B99F1AC8368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64;p17">
              <a:extLst>
                <a:ext uri="{FF2B5EF4-FFF2-40B4-BE49-F238E27FC236}">
                  <a16:creationId xmlns:a16="http://schemas.microsoft.com/office/drawing/2014/main" id="{B3E84A46-2689-72B8-B687-D13CA7626C22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65;p17">
              <a:extLst>
                <a:ext uri="{FF2B5EF4-FFF2-40B4-BE49-F238E27FC236}">
                  <a16:creationId xmlns:a16="http://schemas.microsoft.com/office/drawing/2014/main" id="{9B500018-781A-01CF-841F-A2AA18666E58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66;p17">
              <a:extLst>
                <a:ext uri="{FF2B5EF4-FFF2-40B4-BE49-F238E27FC236}">
                  <a16:creationId xmlns:a16="http://schemas.microsoft.com/office/drawing/2014/main" id="{69DA2E63-CC41-FA34-C4D9-04AE2B73EDB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67;p17">
              <a:extLst>
                <a:ext uri="{FF2B5EF4-FFF2-40B4-BE49-F238E27FC236}">
                  <a16:creationId xmlns:a16="http://schemas.microsoft.com/office/drawing/2014/main" id="{67C7E253-3AD4-3771-E8F3-A849F988BFD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68;p17">
              <a:extLst>
                <a:ext uri="{FF2B5EF4-FFF2-40B4-BE49-F238E27FC236}">
                  <a16:creationId xmlns:a16="http://schemas.microsoft.com/office/drawing/2014/main" id="{7B35268E-FE29-802F-F49B-7F1F57CF6874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69;p17">
              <a:extLst>
                <a:ext uri="{FF2B5EF4-FFF2-40B4-BE49-F238E27FC236}">
                  <a16:creationId xmlns:a16="http://schemas.microsoft.com/office/drawing/2014/main" id="{7A4D26AC-F238-3F69-F702-EA45F9899E9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70;p17">
              <a:extLst>
                <a:ext uri="{FF2B5EF4-FFF2-40B4-BE49-F238E27FC236}">
                  <a16:creationId xmlns:a16="http://schemas.microsoft.com/office/drawing/2014/main" id="{40164E64-067F-91A5-4769-4826D0435E3F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71;p17">
              <a:extLst>
                <a:ext uri="{FF2B5EF4-FFF2-40B4-BE49-F238E27FC236}">
                  <a16:creationId xmlns:a16="http://schemas.microsoft.com/office/drawing/2014/main" id="{EB4EF893-6235-3079-54C4-351B8ACFD252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72;p17">
              <a:extLst>
                <a:ext uri="{FF2B5EF4-FFF2-40B4-BE49-F238E27FC236}">
                  <a16:creationId xmlns:a16="http://schemas.microsoft.com/office/drawing/2014/main" id="{C0D2F4DB-12FB-AD20-1BBB-28A4EAEA6B42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73;p17">
              <a:extLst>
                <a:ext uri="{FF2B5EF4-FFF2-40B4-BE49-F238E27FC236}">
                  <a16:creationId xmlns:a16="http://schemas.microsoft.com/office/drawing/2014/main" id="{4610CB49-035E-2F8B-2A77-C0FA81CD4A2C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74;p17">
              <a:extLst>
                <a:ext uri="{FF2B5EF4-FFF2-40B4-BE49-F238E27FC236}">
                  <a16:creationId xmlns:a16="http://schemas.microsoft.com/office/drawing/2014/main" id="{AF1399AA-7E3D-467D-5904-2A711B87CA70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75;p17">
              <a:extLst>
                <a:ext uri="{FF2B5EF4-FFF2-40B4-BE49-F238E27FC236}">
                  <a16:creationId xmlns:a16="http://schemas.microsoft.com/office/drawing/2014/main" id="{5E6CE3A9-C605-B2CE-D54D-E8DCE4ADB230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76;p17">
              <a:extLst>
                <a:ext uri="{FF2B5EF4-FFF2-40B4-BE49-F238E27FC236}">
                  <a16:creationId xmlns:a16="http://schemas.microsoft.com/office/drawing/2014/main" id="{545CA8B8-BC44-EBEC-D852-CB04C4E31DA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477;p17">
              <a:extLst>
                <a:ext uri="{FF2B5EF4-FFF2-40B4-BE49-F238E27FC236}">
                  <a16:creationId xmlns:a16="http://schemas.microsoft.com/office/drawing/2014/main" id="{84F8F6D7-832A-3C39-E761-4FA490BA869B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36" name="Google Shape;478;p17">
                <a:extLst>
                  <a:ext uri="{FF2B5EF4-FFF2-40B4-BE49-F238E27FC236}">
                    <a16:creationId xmlns:a16="http://schemas.microsoft.com/office/drawing/2014/main" id="{4ACEC8EE-BDEF-3F9A-99D3-9C63183155AF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79;p17">
                <a:extLst>
                  <a:ext uri="{FF2B5EF4-FFF2-40B4-BE49-F238E27FC236}">
                    <a16:creationId xmlns:a16="http://schemas.microsoft.com/office/drawing/2014/main" id="{BDBC870B-567D-32DA-C09C-78ADA1F9FD2B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" name="Google Shape;2819;p34">
            <a:extLst>
              <a:ext uri="{FF2B5EF4-FFF2-40B4-BE49-F238E27FC236}">
                <a16:creationId xmlns:a16="http://schemas.microsoft.com/office/drawing/2014/main" id="{4EF5D811-F569-D9AF-0959-D3AE1E9DDA12}"/>
              </a:ext>
            </a:extLst>
          </p:cNvPr>
          <p:cNvGrpSpPr/>
          <p:nvPr/>
        </p:nvGrpSpPr>
        <p:grpSpPr>
          <a:xfrm>
            <a:off x="810808" y="1805476"/>
            <a:ext cx="404887" cy="467593"/>
            <a:chOff x="3669150" y="2223718"/>
            <a:chExt cx="436237" cy="503799"/>
          </a:xfrm>
        </p:grpSpPr>
        <p:sp>
          <p:nvSpPr>
            <p:cNvPr id="239" name="Google Shape;2820;p34">
              <a:extLst>
                <a:ext uri="{FF2B5EF4-FFF2-40B4-BE49-F238E27FC236}">
                  <a16:creationId xmlns:a16="http://schemas.microsoft.com/office/drawing/2014/main" id="{FB470AB4-DD87-1ADA-5AB3-9B9B20EC6B49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821;p34">
              <a:extLst>
                <a:ext uri="{FF2B5EF4-FFF2-40B4-BE49-F238E27FC236}">
                  <a16:creationId xmlns:a16="http://schemas.microsoft.com/office/drawing/2014/main" id="{FFC83EC6-20A1-FAF3-E929-7C75C7A10D26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822;p34">
              <a:extLst>
                <a:ext uri="{FF2B5EF4-FFF2-40B4-BE49-F238E27FC236}">
                  <a16:creationId xmlns:a16="http://schemas.microsoft.com/office/drawing/2014/main" id="{12508A05-AE39-E1F8-F595-CC82EA34E136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819;p34">
            <a:extLst>
              <a:ext uri="{FF2B5EF4-FFF2-40B4-BE49-F238E27FC236}">
                <a16:creationId xmlns:a16="http://schemas.microsoft.com/office/drawing/2014/main" id="{4DB47495-9F91-B5D3-5612-271924AA4A3C}"/>
              </a:ext>
            </a:extLst>
          </p:cNvPr>
          <p:cNvGrpSpPr/>
          <p:nvPr/>
        </p:nvGrpSpPr>
        <p:grpSpPr>
          <a:xfrm>
            <a:off x="3392008" y="1805476"/>
            <a:ext cx="404887" cy="467593"/>
            <a:chOff x="3669150" y="2223718"/>
            <a:chExt cx="436237" cy="503799"/>
          </a:xfrm>
        </p:grpSpPr>
        <p:sp>
          <p:nvSpPr>
            <p:cNvPr id="243" name="Google Shape;2820;p34">
              <a:extLst>
                <a:ext uri="{FF2B5EF4-FFF2-40B4-BE49-F238E27FC236}">
                  <a16:creationId xmlns:a16="http://schemas.microsoft.com/office/drawing/2014/main" id="{EBBAC435-0E13-885D-F515-D1250244398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821;p34">
              <a:extLst>
                <a:ext uri="{FF2B5EF4-FFF2-40B4-BE49-F238E27FC236}">
                  <a16:creationId xmlns:a16="http://schemas.microsoft.com/office/drawing/2014/main" id="{A8F07D34-2E1B-5A98-CDA0-4893B3B7BEC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822;p34">
              <a:extLst>
                <a:ext uri="{FF2B5EF4-FFF2-40B4-BE49-F238E27FC236}">
                  <a16:creationId xmlns:a16="http://schemas.microsoft.com/office/drawing/2014/main" id="{62FB5831-BFAC-F06C-2495-74D071CAE760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819;p34">
            <a:extLst>
              <a:ext uri="{FF2B5EF4-FFF2-40B4-BE49-F238E27FC236}">
                <a16:creationId xmlns:a16="http://schemas.microsoft.com/office/drawing/2014/main" id="{73E56025-4B9B-C74C-0BEA-83C872F51F4F}"/>
              </a:ext>
            </a:extLst>
          </p:cNvPr>
          <p:cNvGrpSpPr/>
          <p:nvPr/>
        </p:nvGrpSpPr>
        <p:grpSpPr>
          <a:xfrm>
            <a:off x="5996911" y="1800184"/>
            <a:ext cx="404887" cy="467593"/>
            <a:chOff x="3669150" y="2223718"/>
            <a:chExt cx="436237" cy="503799"/>
          </a:xfrm>
        </p:grpSpPr>
        <p:sp>
          <p:nvSpPr>
            <p:cNvPr id="247" name="Google Shape;2820;p34">
              <a:extLst>
                <a:ext uri="{FF2B5EF4-FFF2-40B4-BE49-F238E27FC236}">
                  <a16:creationId xmlns:a16="http://schemas.microsoft.com/office/drawing/2014/main" id="{F71BBCBE-DD1C-54FA-C1E7-BB698669CFA1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821;p34">
              <a:extLst>
                <a:ext uri="{FF2B5EF4-FFF2-40B4-BE49-F238E27FC236}">
                  <a16:creationId xmlns:a16="http://schemas.microsoft.com/office/drawing/2014/main" id="{5F277B33-3D0B-043A-C69C-6A4549E1BB2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822;p34">
              <a:extLst>
                <a:ext uri="{FF2B5EF4-FFF2-40B4-BE49-F238E27FC236}">
                  <a16:creationId xmlns:a16="http://schemas.microsoft.com/office/drawing/2014/main" id="{638CC66B-65FB-D158-F896-E38BB05498C0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120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1363451B-25D2-8E47-132F-B20800CF6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5CE7E887-DA2F-2B17-AFA5-51199257E303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D3314185-EADD-AC20-02C5-4BAD21471D77}"/>
              </a:ext>
            </a:extLst>
          </p:cNvPr>
          <p:cNvGrpSpPr/>
          <p:nvPr/>
        </p:nvGrpSpPr>
        <p:grpSpPr>
          <a:xfrm>
            <a:off x="0" y="7620"/>
            <a:ext cx="4798881" cy="581400"/>
            <a:chOff x="4514643" y="3985788"/>
            <a:chExt cx="4798881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6F375FBC-93F9-7C74-B0CA-EB01B6C903E6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6B199D64-47C0-DC48-7E21-D48B942397C7}"/>
                </a:ext>
              </a:extLst>
            </p:cNvPr>
            <p:cNvSpPr txBox="1"/>
            <p:nvPr/>
          </p:nvSpPr>
          <p:spPr>
            <a:xfrm>
              <a:off x="5257276" y="4158500"/>
              <a:ext cx="4056248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 – Best Practices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" name="Google Shape;192;p16">
            <a:extLst>
              <a:ext uri="{FF2B5EF4-FFF2-40B4-BE49-F238E27FC236}">
                <a16:creationId xmlns:a16="http://schemas.microsoft.com/office/drawing/2014/main" id="{E5803370-DDF4-748E-A719-C4BA3A5D4809}"/>
              </a:ext>
            </a:extLst>
          </p:cNvPr>
          <p:cNvGrpSpPr/>
          <p:nvPr/>
        </p:nvGrpSpPr>
        <p:grpSpPr>
          <a:xfrm>
            <a:off x="1865590" y="3422760"/>
            <a:ext cx="2977475" cy="1037150"/>
            <a:chOff x="1919100" y="3439750"/>
            <a:chExt cx="2977475" cy="1037150"/>
          </a:xfrm>
        </p:grpSpPr>
        <p:sp>
          <p:nvSpPr>
            <p:cNvPr id="3" name="Google Shape;193;p16">
              <a:extLst>
                <a:ext uri="{FF2B5EF4-FFF2-40B4-BE49-F238E27FC236}">
                  <a16:creationId xmlns:a16="http://schemas.microsoft.com/office/drawing/2014/main" id="{68C06ECB-3A59-BFB3-B6BA-6654CA2F7AFD}"/>
                </a:ext>
              </a:extLst>
            </p:cNvPr>
            <p:cNvSpPr/>
            <p:nvPr/>
          </p:nvSpPr>
          <p:spPr>
            <a:xfrm>
              <a:off x="1919100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194;p16">
              <a:extLst>
                <a:ext uri="{FF2B5EF4-FFF2-40B4-BE49-F238E27FC236}">
                  <a16:creationId xmlns:a16="http://schemas.microsoft.com/office/drawing/2014/main" id="{4D959D2D-1AED-00FD-A7E6-A2AEAF5445A9}"/>
                </a:ext>
              </a:extLst>
            </p:cNvPr>
            <p:cNvSpPr/>
            <p:nvPr/>
          </p:nvSpPr>
          <p:spPr>
            <a:xfrm>
              <a:off x="1919100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Google Shape;196;p16">
            <a:extLst>
              <a:ext uri="{FF2B5EF4-FFF2-40B4-BE49-F238E27FC236}">
                <a16:creationId xmlns:a16="http://schemas.microsoft.com/office/drawing/2014/main" id="{757E2597-2AF5-E1E4-CC66-841337877C7C}"/>
              </a:ext>
            </a:extLst>
          </p:cNvPr>
          <p:cNvSpPr txBox="1"/>
          <p:nvPr/>
        </p:nvSpPr>
        <p:spPr>
          <a:xfrm>
            <a:off x="755421" y="2814616"/>
            <a:ext cx="21804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DB Testing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" name="Google Shape;199;p16">
            <a:extLst>
              <a:ext uri="{FF2B5EF4-FFF2-40B4-BE49-F238E27FC236}">
                <a16:creationId xmlns:a16="http://schemas.microsoft.com/office/drawing/2014/main" id="{B6886170-8A53-17F3-DD78-782520E00FAF}"/>
              </a:ext>
            </a:extLst>
          </p:cNvPr>
          <p:cNvGrpSpPr/>
          <p:nvPr/>
        </p:nvGrpSpPr>
        <p:grpSpPr>
          <a:xfrm>
            <a:off x="4188254" y="3422760"/>
            <a:ext cx="2977475" cy="1037150"/>
            <a:chOff x="4241764" y="3439750"/>
            <a:chExt cx="2977475" cy="1037150"/>
          </a:xfrm>
        </p:grpSpPr>
        <p:sp>
          <p:nvSpPr>
            <p:cNvPr id="7" name="Google Shape;200;p16">
              <a:extLst>
                <a:ext uri="{FF2B5EF4-FFF2-40B4-BE49-F238E27FC236}">
                  <a16:creationId xmlns:a16="http://schemas.microsoft.com/office/drawing/2014/main" id="{B1AED76A-9807-C419-8D3C-01D76CEFDEA8}"/>
                </a:ext>
              </a:extLst>
            </p:cNvPr>
            <p:cNvSpPr/>
            <p:nvPr/>
          </p:nvSpPr>
          <p:spPr>
            <a:xfrm flipH="1">
              <a:off x="4241764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201;p16">
              <a:extLst>
                <a:ext uri="{FF2B5EF4-FFF2-40B4-BE49-F238E27FC236}">
                  <a16:creationId xmlns:a16="http://schemas.microsoft.com/office/drawing/2014/main" id="{67C1C225-4BC4-580E-ACBC-0220F3606F1F}"/>
                </a:ext>
              </a:extLst>
            </p:cNvPr>
            <p:cNvSpPr/>
            <p:nvPr/>
          </p:nvSpPr>
          <p:spPr>
            <a:xfrm flipH="1">
              <a:off x="4241764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Google Shape;203;p16">
            <a:extLst>
              <a:ext uri="{FF2B5EF4-FFF2-40B4-BE49-F238E27FC236}">
                <a16:creationId xmlns:a16="http://schemas.microsoft.com/office/drawing/2014/main" id="{FDC0CD84-B18E-CA03-EC37-F30F7A060DA1}"/>
              </a:ext>
            </a:extLst>
          </p:cNvPr>
          <p:cNvSpPr txBox="1"/>
          <p:nvPr/>
        </p:nvSpPr>
        <p:spPr>
          <a:xfrm>
            <a:off x="5923128" y="2882725"/>
            <a:ext cx="2435841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Generation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0" name="Google Shape;205;p16">
            <a:extLst>
              <a:ext uri="{FF2B5EF4-FFF2-40B4-BE49-F238E27FC236}">
                <a16:creationId xmlns:a16="http://schemas.microsoft.com/office/drawing/2014/main" id="{062B90A6-B6D7-4B11-DCF0-6295BFA71C21}"/>
              </a:ext>
            </a:extLst>
          </p:cNvPr>
          <p:cNvGrpSpPr/>
          <p:nvPr/>
        </p:nvGrpSpPr>
        <p:grpSpPr>
          <a:xfrm>
            <a:off x="3518225" y="1619918"/>
            <a:ext cx="1942978" cy="2613992"/>
            <a:chOff x="3478424" y="1308364"/>
            <a:chExt cx="2187185" cy="2942536"/>
          </a:xfrm>
        </p:grpSpPr>
        <p:sp>
          <p:nvSpPr>
            <p:cNvPr id="11" name="Google Shape;206;p16">
              <a:extLst>
                <a:ext uri="{FF2B5EF4-FFF2-40B4-BE49-F238E27FC236}">
                  <a16:creationId xmlns:a16="http://schemas.microsoft.com/office/drawing/2014/main" id="{16818A23-15C2-BC31-771A-8D4FEC8C0B9C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7;p16">
              <a:extLst>
                <a:ext uri="{FF2B5EF4-FFF2-40B4-BE49-F238E27FC236}">
                  <a16:creationId xmlns:a16="http://schemas.microsoft.com/office/drawing/2014/main" id="{709B9618-5301-F7A7-CD50-BFE450FC9864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;p16">
              <a:extLst>
                <a:ext uri="{FF2B5EF4-FFF2-40B4-BE49-F238E27FC236}">
                  <a16:creationId xmlns:a16="http://schemas.microsoft.com/office/drawing/2014/main" id="{E6EC05DA-B7F9-4CAC-A182-E1A5C5FE0948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9;p16">
              <a:extLst>
                <a:ext uri="{FF2B5EF4-FFF2-40B4-BE49-F238E27FC236}">
                  <a16:creationId xmlns:a16="http://schemas.microsoft.com/office/drawing/2014/main" id="{88FC9618-63C5-DC4F-950F-ECBCAFC660E1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0;p16">
              <a:extLst>
                <a:ext uri="{FF2B5EF4-FFF2-40B4-BE49-F238E27FC236}">
                  <a16:creationId xmlns:a16="http://schemas.microsoft.com/office/drawing/2014/main" id="{DA9593DF-0836-1123-84DA-15180C9AEF09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1;p16">
              <a:extLst>
                <a:ext uri="{FF2B5EF4-FFF2-40B4-BE49-F238E27FC236}">
                  <a16:creationId xmlns:a16="http://schemas.microsoft.com/office/drawing/2014/main" id="{D43C2F22-848F-513F-A1AD-2ADE898585EF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2;p16">
              <a:extLst>
                <a:ext uri="{FF2B5EF4-FFF2-40B4-BE49-F238E27FC236}">
                  <a16:creationId xmlns:a16="http://schemas.microsoft.com/office/drawing/2014/main" id="{1EAC30FA-369E-4E44-300F-BD9BBEEB6BE0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3;p16">
              <a:extLst>
                <a:ext uri="{FF2B5EF4-FFF2-40B4-BE49-F238E27FC236}">
                  <a16:creationId xmlns:a16="http://schemas.microsoft.com/office/drawing/2014/main" id="{5A726BF9-5A08-8754-1B47-C06D6F856562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4;p16">
              <a:extLst>
                <a:ext uri="{FF2B5EF4-FFF2-40B4-BE49-F238E27FC236}">
                  <a16:creationId xmlns:a16="http://schemas.microsoft.com/office/drawing/2014/main" id="{0F752517-49E2-5DF0-14D0-5E6B422E5E2E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5;p16">
              <a:extLst>
                <a:ext uri="{FF2B5EF4-FFF2-40B4-BE49-F238E27FC236}">
                  <a16:creationId xmlns:a16="http://schemas.microsoft.com/office/drawing/2014/main" id="{34CCDA30-4E36-054F-4EE0-9C059359EAB6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6;p16">
              <a:extLst>
                <a:ext uri="{FF2B5EF4-FFF2-40B4-BE49-F238E27FC236}">
                  <a16:creationId xmlns:a16="http://schemas.microsoft.com/office/drawing/2014/main" id="{DBB6B2CC-B430-F22E-C58B-3197918DE405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7;p16">
              <a:extLst>
                <a:ext uri="{FF2B5EF4-FFF2-40B4-BE49-F238E27FC236}">
                  <a16:creationId xmlns:a16="http://schemas.microsoft.com/office/drawing/2014/main" id="{E0CCF39F-09E4-10ED-9BA6-187FBB5CF5F6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;p16">
              <a:extLst>
                <a:ext uri="{FF2B5EF4-FFF2-40B4-BE49-F238E27FC236}">
                  <a16:creationId xmlns:a16="http://schemas.microsoft.com/office/drawing/2014/main" id="{BDA0A8D2-D9B3-3893-A46E-BB14F6F12D17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9;p16">
              <a:extLst>
                <a:ext uri="{FF2B5EF4-FFF2-40B4-BE49-F238E27FC236}">
                  <a16:creationId xmlns:a16="http://schemas.microsoft.com/office/drawing/2014/main" id="{1AEB7E01-571B-CE22-FBB7-F3D10D5790D8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0;p16">
              <a:extLst>
                <a:ext uri="{FF2B5EF4-FFF2-40B4-BE49-F238E27FC236}">
                  <a16:creationId xmlns:a16="http://schemas.microsoft.com/office/drawing/2014/main" id="{ABFA62FB-0F7F-812C-446F-8186AB2825FC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;p16">
              <a:extLst>
                <a:ext uri="{FF2B5EF4-FFF2-40B4-BE49-F238E27FC236}">
                  <a16:creationId xmlns:a16="http://schemas.microsoft.com/office/drawing/2014/main" id="{3479B3D4-BF2D-42AC-C1FC-AD738F5C26D9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2;p16">
              <a:extLst>
                <a:ext uri="{FF2B5EF4-FFF2-40B4-BE49-F238E27FC236}">
                  <a16:creationId xmlns:a16="http://schemas.microsoft.com/office/drawing/2014/main" id="{47600F52-49AE-DF4D-5EC8-4AD7A7C7B521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3;p16">
              <a:extLst>
                <a:ext uri="{FF2B5EF4-FFF2-40B4-BE49-F238E27FC236}">
                  <a16:creationId xmlns:a16="http://schemas.microsoft.com/office/drawing/2014/main" id="{76543F75-21FC-805F-011E-D5FC58195D26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4;p16">
              <a:extLst>
                <a:ext uri="{FF2B5EF4-FFF2-40B4-BE49-F238E27FC236}">
                  <a16:creationId xmlns:a16="http://schemas.microsoft.com/office/drawing/2014/main" id="{0BF1804E-78D5-7BA0-A0FD-13172F20A293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5;p16">
              <a:extLst>
                <a:ext uri="{FF2B5EF4-FFF2-40B4-BE49-F238E27FC236}">
                  <a16:creationId xmlns:a16="http://schemas.microsoft.com/office/drawing/2014/main" id="{05F70D29-EC51-2D72-18F4-18E29998277D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6;p16">
              <a:extLst>
                <a:ext uri="{FF2B5EF4-FFF2-40B4-BE49-F238E27FC236}">
                  <a16:creationId xmlns:a16="http://schemas.microsoft.com/office/drawing/2014/main" id="{EAB1329C-9ACD-C2BA-09F9-0A2B0F0C6511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7;p16">
              <a:extLst>
                <a:ext uri="{FF2B5EF4-FFF2-40B4-BE49-F238E27FC236}">
                  <a16:creationId xmlns:a16="http://schemas.microsoft.com/office/drawing/2014/main" id="{56DB03D5-141F-4715-EEFA-08A1F1CBA363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8;p16">
              <a:extLst>
                <a:ext uri="{FF2B5EF4-FFF2-40B4-BE49-F238E27FC236}">
                  <a16:creationId xmlns:a16="http://schemas.microsoft.com/office/drawing/2014/main" id="{A9DBC8E9-7458-271A-A2E1-B4FFED2BD6B4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9;p16">
              <a:extLst>
                <a:ext uri="{FF2B5EF4-FFF2-40B4-BE49-F238E27FC236}">
                  <a16:creationId xmlns:a16="http://schemas.microsoft.com/office/drawing/2014/main" id="{41D02700-7401-EF4F-D326-6D2F07A60E81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0;p16">
              <a:extLst>
                <a:ext uri="{FF2B5EF4-FFF2-40B4-BE49-F238E27FC236}">
                  <a16:creationId xmlns:a16="http://schemas.microsoft.com/office/drawing/2014/main" id="{F6FC791C-BFF1-7864-23FD-1A82EDAD0BDF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1;p16">
              <a:extLst>
                <a:ext uri="{FF2B5EF4-FFF2-40B4-BE49-F238E27FC236}">
                  <a16:creationId xmlns:a16="http://schemas.microsoft.com/office/drawing/2014/main" id="{0EE5808A-666A-0F2B-60D8-C31DF54D6AAD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2;p16">
              <a:extLst>
                <a:ext uri="{FF2B5EF4-FFF2-40B4-BE49-F238E27FC236}">
                  <a16:creationId xmlns:a16="http://schemas.microsoft.com/office/drawing/2014/main" id="{A8C9D6CE-B3B7-84B7-5362-E5EC42091DA2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3;p16">
              <a:extLst>
                <a:ext uri="{FF2B5EF4-FFF2-40B4-BE49-F238E27FC236}">
                  <a16:creationId xmlns:a16="http://schemas.microsoft.com/office/drawing/2014/main" id="{049C1417-4AE6-4965-DB5E-B02B9E283A3F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4;p16">
              <a:extLst>
                <a:ext uri="{FF2B5EF4-FFF2-40B4-BE49-F238E27FC236}">
                  <a16:creationId xmlns:a16="http://schemas.microsoft.com/office/drawing/2014/main" id="{6744B0A7-0825-319C-3838-9EC250364705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5;p16">
              <a:extLst>
                <a:ext uri="{FF2B5EF4-FFF2-40B4-BE49-F238E27FC236}">
                  <a16:creationId xmlns:a16="http://schemas.microsoft.com/office/drawing/2014/main" id="{B01E3043-FD71-4AD2-4279-FE8D9B2119AC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6;p16">
              <a:extLst>
                <a:ext uri="{FF2B5EF4-FFF2-40B4-BE49-F238E27FC236}">
                  <a16:creationId xmlns:a16="http://schemas.microsoft.com/office/drawing/2014/main" id="{5F949948-5772-CC42-D34E-E4C8745BB240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7;p16">
              <a:extLst>
                <a:ext uri="{FF2B5EF4-FFF2-40B4-BE49-F238E27FC236}">
                  <a16:creationId xmlns:a16="http://schemas.microsoft.com/office/drawing/2014/main" id="{510BACC6-30D6-B038-D762-11D9ED21D607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8;p16">
              <a:extLst>
                <a:ext uri="{FF2B5EF4-FFF2-40B4-BE49-F238E27FC236}">
                  <a16:creationId xmlns:a16="http://schemas.microsoft.com/office/drawing/2014/main" id="{DEA7089F-5890-DC33-8663-25C5B28EBC9F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9;p16">
              <a:extLst>
                <a:ext uri="{FF2B5EF4-FFF2-40B4-BE49-F238E27FC236}">
                  <a16:creationId xmlns:a16="http://schemas.microsoft.com/office/drawing/2014/main" id="{27E0187C-9C2A-00B9-CA18-8E1A0248B56D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0;p16">
              <a:extLst>
                <a:ext uri="{FF2B5EF4-FFF2-40B4-BE49-F238E27FC236}">
                  <a16:creationId xmlns:a16="http://schemas.microsoft.com/office/drawing/2014/main" id="{A6A6B3A8-BC61-E6D6-4EA9-D876B84DDA0E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1;p16">
              <a:extLst>
                <a:ext uri="{FF2B5EF4-FFF2-40B4-BE49-F238E27FC236}">
                  <a16:creationId xmlns:a16="http://schemas.microsoft.com/office/drawing/2014/main" id="{5694066F-15FF-6C8F-6F5B-26033484D658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2;p16">
              <a:extLst>
                <a:ext uri="{FF2B5EF4-FFF2-40B4-BE49-F238E27FC236}">
                  <a16:creationId xmlns:a16="http://schemas.microsoft.com/office/drawing/2014/main" id="{9B8D039E-2B2E-F8C1-989C-33E656D6770A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3;p16">
              <a:extLst>
                <a:ext uri="{FF2B5EF4-FFF2-40B4-BE49-F238E27FC236}">
                  <a16:creationId xmlns:a16="http://schemas.microsoft.com/office/drawing/2014/main" id="{A8F67073-3458-3651-51C1-E1DD20CBC66E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4;p16">
              <a:extLst>
                <a:ext uri="{FF2B5EF4-FFF2-40B4-BE49-F238E27FC236}">
                  <a16:creationId xmlns:a16="http://schemas.microsoft.com/office/drawing/2014/main" id="{018E815A-6BA2-4E92-9280-18E724174E38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5;p16">
              <a:extLst>
                <a:ext uri="{FF2B5EF4-FFF2-40B4-BE49-F238E27FC236}">
                  <a16:creationId xmlns:a16="http://schemas.microsoft.com/office/drawing/2014/main" id="{2FEF78EB-C3FB-3D46-FEF2-5137CEA1BA78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6;p16">
              <a:extLst>
                <a:ext uri="{FF2B5EF4-FFF2-40B4-BE49-F238E27FC236}">
                  <a16:creationId xmlns:a16="http://schemas.microsoft.com/office/drawing/2014/main" id="{F0D94029-9C76-2025-8AED-4A0170899BCB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7;p16">
              <a:extLst>
                <a:ext uri="{FF2B5EF4-FFF2-40B4-BE49-F238E27FC236}">
                  <a16:creationId xmlns:a16="http://schemas.microsoft.com/office/drawing/2014/main" id="{781D3368-64A3-CA17-B8AF-D38427A730B8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8;p16">
              <a:extLst>
                <a:ext uri="{FF2B5EF4-FFF2-40B4-BE49-F238E27FC236}">
                  <a16:creationId xmlns:a16="http://schemas.microsoft.com/office/drawing/2014/main" id="{11ECC03F-2857-F520-9615-3FCE6AB2E230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249;p16">
              <a:extLst>
                <a:ext uri="{FF2B5EF4-FFF2-40B4-BE49-F238E27FC236}">
                  <a16:creationId xmlns:a16="http://schemas.microsoft.com/office/drawing/2014/main" id="{3D59FF67-F2F6-4651-C826-121354E21F2F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5" name="Google Shape;250;p16">
                <a:extLst>
                  <a:ext uri="{FF2B5EF4-FFF2-40B4-BE49-F238E27FC236}">
                    <a16:creationId xmlns:a16="http://schemas.microsoft.com/office/drawing/2014/main" id="{7142C197-C65A-9B01-A893-D755CB1EBC4E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51;p16">
                <a:extLst>
                  <a:ext uri="{FF2B5EF4-FFF2-40B4-BE49-F238E27FC236}">
                    <a16:creationId xmlns:a16="http://schemas.microsoft.com/office/drawing/2014/main" id="{0DDE8F22-5AF7-3F06-993D-9F53138998A9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252;p16">
            <a:extLst>
              <a:ext uri="{FF2B5EF4-FFF2-40B4-BE49-F238E27FC236}">
                <a16:creationId xmlns:a16="http://schemas.microsoft.com/office/drawing/2014/main" id="{155CF3BC-5DDC-76DB-FEAC-852A2ABAA0D0}"/>
              </a:ext>
            </a:extLst>
          </p:cNvPr>
          <p:cNvSpPr/>
          <p:nvPr/>
        </p:nvSpPr>
        <p:spPr>
          <a:xfrm>
            <a:off x="1580508" y="204886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53;p16">
            <a:extLst>
              <a:ext uri="{FF2B5EF4-FFF2-40B4-BE49-F238E27FC236}">
                <a16:creationId xmlns:a16="http://schemas.microsoft.com/office/drawing/2014/main" id="{AF369EA2-266F-2808-7F24-9CA41611AF87}"/>
              </a:ext>
            </a:extLst>
          </p:cNvPr>
          <p:cNvSpPr/>
          <p:nvPr/>
        </p:nvSpPr>
        <p:spPr>
          <a:xfrm>
            <a:off x="6875083" y="210220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Picture 61" descr="A white line drawing of a server&#10;&#10;AI-generated content may be incorrect.">
            <a:extLst>
              <a:ext uri="{FF2B5EF4-FFF2-40B4-BE49-F238E27FC236}">
                <a16:creationId xmlns:a16="http://schemas.microsoft.com/office/drawing/2014/main" id="{C121DF04-5449-E1F1-A87F-DE76AD800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673" y="2096380"/>
            <a:ext cx="489120" cy="489120"/>
          </a:xfrm>
          <a:prstGeom prst="rect">
            <a:avLst/>
          </a:prstGeom>
        </p:spPr>
      </p:pic>
      <p:pic>
        <p:nvPicPr>
          <p:cNvPr id="64" name="Picture 63" descr="A white line drawing of a funnel&#10;&#10;AI-generated content may be incorrect.">
            <a:extLst>
              <a:ext uri="{FF2B5EF4-FFF2-40B4-BE49-F238E27FC236}">
                <a16:creationId xmlns:a16="http://schemas.microsoft.com/office/drawing/2014/main" id="{38DE8885-50EA-4564-9662-45B2101DE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133" y="2155073"/>
            <a:ext cx="475194" cy="4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8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059F6933-2FC3-E5F1-B2FD-13C9645E8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9B582591-36D8-1D74-CF3E-FC04736590D7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816C3318-54FD-DD22-9243-C99B45ADFE42}"/>
              </a:ext>
            </a:extLst>
          </p:cNvPr>
          <p:cNvGrpSpPr/>
          <p:nvPr/>
        </p:nvGrpSpPr>
        <p:grpSpPr>
          <a:xfrm>
            <a:off x="0" y="7620"/>
            <a:ext cx="4798881" cy="581400"/>
            <a:chOff x="4514643" y="3985788"/>
            <a:chExt cx="4798881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D40DD1BF-E7BC-3115-5DC0-6B7D90411B5C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99E93B71-EDE7-669D-7665-9E87D118DCF0}"/>
                </a:ext>
              </a:extLst>
            </p:cNvPr>
            <p:cNvSpPr txBox="1"/>
            <p:nvPr/>
          </p:nvSpPr>
          <p:spPr>
            <a:xfrm>
              <a:off x="5257276" y="4158500"/>
              <a:ext cx="4056248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 – Best Practices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72" name="Google Shape;433;p17">
            <a:extLst>
              <a:ext uri="{FF2B5EF4-FFF2-40B4-BE49-F238E27FC236}">
                <a16:creationId xmlns:a16="http://schemas.microsoft.com/office/drawing/2014/main" id="{F6005730-8E0C-7A2D-5612-2B4F4CF86B4A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3" name="Google Shape;434;p17">
              <a:extLst>
                <a:ext uri="{FF2B5EF4-FFF2-40B4-BE49-F238E27FC236}">
                  <a16:creationId xmlns:a16="http://schemas.microsoft.com/office/drawing/2014/main" id="{1FBFF74A-31EC-4F5A-7F0B-EDB9BFB7FDCD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5;p17">
              <a:extLst>
                <a:ext uri="{FF2B5EF4-FFF2-40B4-BE49-F238E27FC236}">
                  <a16:creationId xmlns:a16="http://schemas.microsoft.com/office/drawing/2014/main" id="{0C0B05D2-C7EF-9D88-AB30-66760BA24389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6;p17">
              <a:extLst>
                <a:ext uri="{FF2B5EF4-FFF2-40B4-BE49-F238E27FC236}">
                  <a16:creationId xmlns:a16="http://schemas.microsoft.com/office/drawing/2014/main" id="{0F413EDC-0EDD-EBE2-DE3D-B491019D9EFB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7;p17">
              <a:extLst>
                <a:ext uri="{FF2B5EF4-FFF2-40B4-BE49-F238E27FC236}">
                  <a16:creationId xmlns:a16="http://schemas.microsoft.com/office/drawing/2014/main" id="{75581E2D-E297-FA81-D0DF-D407A5705A8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8;p17">
              <a:extLst>
                <a:ext uri="{FF2B5EF4-FFF2-40B4-BE49-F238E27FC236}">
                  <a16:creationId xmlns:a16="http://schemas.microsoft.com/office/drawing/2014/main" id="{8109F831-B4A8-0C96-4199-0EDCAFE91BCF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9;p17">
              <a:extLst>
                <a:ext uri="{FF2B5EF4-FFF2-40B4-BE49-F238E27FC236}">
                  <a16:creationId xmlns:a16="http://schemas.microsoft.com/office/drawing/2014/main" id="{EC658C59-BF5F-66D0-5E8B-691D25E3DB64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0;p17">
              <a:extLst>
                <a:ext uri="{FF2B5EF4-FFF2-40B4-BE49-F238E27FC236}">
                  <a16:creationId xmlns:a16="http://schemas.microsoft.com/office/drawing/2014/main" id="{4E2AAAB2-CDD3-E5AC-B1C7-932966156E7A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1;p17">
              <a:extLst>
                <a:ext uri="{FF2B5EF4-FFF2-40B4-BE49-F238E27FC236}">
                  <a16:creationId xmlns:a16="http://schemas.microsoft.com/office/drawing/2014/main" id="{5811E0A6-6565-8646-080F-0C4B2791FBFB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2;p17">
              <a:extLst>
                <a:ext uri="{FF2B5EF4-FFF2-40B4-BE49-F238E27FC236}">
                  <a16:creationId xmlns:a16="http://schemas.microsoft.com/office/drawing/2014/main" id="{5D56BD3F-3BE9-314C-FBA9-F7C3AC6FF6C3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3;p17">
              <a:extLst>
                <a:ext uri="{FF2B5EF4-FFF2-40B4-BE49-F238E27FC236}">
                  <a16:creationId xmlns:a16="http://schemas.microsoft.com/office/drawing/2014/main" id="{51C74E29-A502-4719-99EB-413EC9C0CE00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4;p17">
              <a:extLst>
                <a:ext uri="{FF2B5EF4-FFF2-40B4-BE49-F238E27FC236}">
                  <a16:creationId xmlns:a16="http://schemas.microsoft.com/office/drawing/2014/main" id="{DF6B27A7-D43B-11D4-0039-E2A7B9606585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5;p17">
              <a:extLst>
                <a:ext uri="{FF2B5EF4-FFF2-40B4-BE49-F238E27FC236}">
                  <a16:creationId xmlns:a16="http://schemas.microsoft.com/office/drawing/2014/main" id="{7FB62D85-197E-9401-F6B6-4289A57882C3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6;p17">
              <a:extLst>
                <a:ext uri="{FF2B5EF4-FFF2-40B4-BE49-F238E27FC236}">
                  <a16:creationId xmlns:a16="http://schemas.microsoft.com/office/drawing/2014/main" id="{8122CDA3-C151-403C-4F6F-084C5D700191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7;p17">
              <a:extLst>
                <a:ext uri="{FF2B5EF4-FFF2-40B4-BE49-F238E27FC236}">
                  <a16:creationId xmlns:a16="http://schemas.microsoft.com/office/drawing/2014/main" id="{1DFD6693-D079-25DF-5FAA-E726A7BE6C19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8;p17">
              <a:extLst>
                <a:ext uri="{FF2B5EF4-FFF2-40B4-BE49-F238E27FC236}">
                  <a16:creationId xmlns:a16="http://schemas.microsoft.com/office/drawing/2014/main" id="{A871A77F-C251-40DA-EE9D-77C976DE4068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9;p17">
              <a:extLst>
                <a:ext uri="{FF2B5EF4-FFF2-40B4-BE49-F238E27FC236}">
                  <a16:creationId xmlns:a16="http://schemas.microsoft.com/office/drawing/2014/main" id="{077188AA-C16D-C8CD-3E27-9655C55BB714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0;p17">
              <a:extLst>
                <a:ext uri="{FF2B5EF4-FFF2-40B4-BE49-F238E27FC236}">
                  <a16:creationId xmlns:a16="http://schemas.microsoft.com/office/drawing/2014/main" id="{75BA22A9-00BD-CC84-F9BF-271F777B4F3E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1;p17">
              <a:extLst>
                <a:ext uri="{FF2B5EF4-FFF2-40B4-BE49-F238E27FC236}">
                  <a16:creationId xmlns:a16="http://schemas.microsoft.com/office/drawing/2014/main" id="{9F1E01C9-2BD3-F667-0B94-E6963BC3BC78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2;p17">
              <a:extLst>
                <a:ext uri="{FF2B5EF4-FFF2-40B4-BE49-F238E27FC236}">
                  <a16:creationId xmlns:a16="http://schemas.microsoft.com/office/drawing/2014/main" id="{C8CBE373-C598-261B-9770-5C2A8E6542F1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3;p17">
              <a:extLst>
                <a:ext uri="{FF2B5EF4-FFF2-40B4-BE49-F238E27FC236}">
                  <a16:creationId xmlns:a16="http://schemas.microsoft.com/office/drawing/2014/main" id="{2B253681-7316-83A7-C258-CD6377058DDC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4;p17">
              <a:extLst>
                <a:ext uri="{FF2B5EF4-FFF2-40B4-BE49-F238E27FC236}">
                  <a16:creationId xmlns:a16="http://schemas.microsoft.com/office/drawing/2014/main" id="{C2E2E90C-AABE-D129-DC83-A7480490A293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5;p17">
              <a:extLst>
                <a:ext uri="{FF2B5EF4-FFF2-40B4-BE49-F238E27FC236}">
                  <a16:creationId xmlns:a16="http://schemas.microsoft.com/office/drawing/2014/main" id="{E7406D86-D2ED-17C4-4FED-E2A1935FA81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6;p17">
              <a:extLst>
                <a:ext uri="{FF2B5EF4-FFF2-40B4-BE49-F238E27FC236}">
                  <a16:creationId xmlns:a16="http://schemas.microsoft.com/office/drawing/2014/main" id="{A8A9F217-B460-F90D-052B-2EB93413CA36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57;p17">
              <a:extLst>
                <a:ext uri="{FF2B5EF4-FFF2-40B4-BE49-F238E27FC236}">
                  <a16:creationId xmlns:a16="http://schemas.microsoft.com/office/drawing/2014/main" id="{3F0EE87E-D4A3-084D-14DE-47CE9AA7CD73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58;p17">
              <a:extLst>
                <a:ext uri="{FF2B5EF4-FFF2-40B4-BE49-F238E27FC236}">
                  <a16:creationId xmlns:a16="http://schemas.microsoft.com/office/drawing/2014/main" id="{296CDC96-1F40-32BE-3225-51819250870A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59;p17">
              <a:extLst>
                <a:ext uri="{FF2B5EF4-FFF2-40B4-BE49-F238E27FC236}">
                  <a16:creationId xmlns:a16="http://schemas.microsoft.com/office/drawing/2014/main" id="{10468A6E-B16C-2AE9-4644-8C64E310A03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;p17">
              <a:extLst>
                <a:ext uri="{FF2B5EF4-FFF2-40B4-BE49-F238E27FC236}">
                  <a16:creationId xmlns:a16="http://schemas.microsoft.com/office/drawing/2014/main" id="{1768535D-03B5-B438-97C0-33A0CABA44A1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1;p17">
              <a:extLst>
                <a:ext uri="{FF2B5EF4-FFF2-40B4-BE49-F238E27FC236}">
                  <a16:creationId xmlns:a16="http://schemas.microsoft.com/office/drawing/2014/main" id="{B9612F5F-F996-67CD-09A5-B61ED7E55D3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2;p17">
              <a:extLst>
                <a:ext uri="{FF2B5EF4-FFF2-40B4-BE49-F238E27FC236}">
                  <a16:creationId xmlns:a16="http://schemas.microsoft.com/office/drawing/2014/main" id="{9E94A5B5-C12C-4AD6-5104-0F2221E4EAE1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3;p17">
              <a:extLst>
                <a:ext uri="{FF2B5EF4-FFF2-40B4-BE49-F238E27FC236}">
                  <a16:creationId xmlns:a16="http://schemas.microsoft.com/office/drawing/2014/main" id="{6DFDE867-3FAD-A222-ECDA-41DD3A5BBF8F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4;p17">
              <a:extLst>
                <a:ext uri="{FF2B5EF4-FFF2-40B4-BE49-F238E27FC236}">
                  <a16:creationId xmlns:a16="http://schemas.microsoft.com/office/drawing/2014/main" id="{6C03141B-3273-5184-2A01-510D6E2882BD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5;p17">
              <a:extLst>
                <a:ext uri="{FF2B5EF4-FFF2-40B4-BE49-F238E27FC236}">
                  <a16:creationId xmlns:a16="http://schemas.microsoft.com/office/drawing/2014/main" id="{ED8A0094-F25A-A360-DEB4-5E57AA9D2C7B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6;p17">
              <a:extLst>
                <a:ext uri="{FF2B5EF4-FFF2-40B4-BE49-F238E27FC236}">
                  <a16:creationId xmlns:a16="http://schemas.microsoft.com/office/drawing/2014/main" id="{FA812D64-8CC0-CD27-F83A-EE073912286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7;p17">
              <a:extLst>
                <a:ext uri="{FF2B5EF4-FFF2-40B4-BE49-F238E27FC236}">
                  <a16:creationId xmlns:a16="http://schemas.microsoft.com/office/drawing/2014/main" id="{CB556F4B-5406-02C5-8394-7D6F826A5328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8;p17">
              <a:extLst>
                <a:ext uri="{FF2B5EF4-FFF2-40B4-BE49-F238E27FC236}">
                  <a16:creationId xmlns:a16="http://schemas.microsoft.com/office/drawing/2014/main" id="{4788392B-E52C-3C0D-F0E7-2B69F9A07D1C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9;p17">
              <a:extLst>
                <a:ext uri="{FF2B5EF4-FFF2-40B4-BE49-F238E27FC236}">
                  <a16:creationId xmlns:a16="http://schemas.microsoft.com/office/drawing/2014/main" id="{8CEDC73C-8620-8296-2D3D-1AFA0F058840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0;p17">
              <a:extLst>
                <a:ext uri="{FF2B5EF4-FFF2-40B4-BE49-F238E27FC236}">
                  <a16:creationId xmlns:a16="http://schemas.microsoft.com/office/drawing/2014/main" id="{5B56A1E8-DD72-33D2-2DD6-98501827641C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1;p17">
              <a:extLst>
                <a:ext uri="{FF2B5EF4-FFF2-40B4-BE49-F238E27FC236}">
                  <a16:creationId xmlns:a16="http://schemas.microsoft.com/office/drawing/2014/main" id="{C0102E91-32D3-B714-856D-159A9F2D9EA0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2;p17">
              <a:extLst>
                <a:ext uri="{FF2B5EF4-FFF2-40B4-BE49-F238E27FC236}">
                  <a16:creationId xmlns:a16="http://schemas.microsoft.com/office/drawing/2014/main" id="{B12E0B0E-EA29-C1A6-8535-06121B939A05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3;p17">
              <a:extLst>
                <a:ext uri="{FF2B5EF4-FFF2-40B4-BE49-F238E27FC236}">
                  <a16:creationId xmlns:a16="http://schemas.microsoft.com/office/drawing/2014/main" id="{4CE1AB83-792D-A65F-EC02-77936F440955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74;p17">
              <a:extLst>
                <a:ext uri="{FF2B5EF4-FFF2-40B4-BE49-F238E27FC236}">
                  <a16:creationId xmlns:a16="http://schemas.microsoft.com/office/drawing/2014/main" id="{0CE434AA-70A9-2959-1D65-3230DF6EADF3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75;p17">
              <a:extLst>
                <a:ext uri="{FF2B5EF4-FFF2-40B4-BE49-F238E27FC236}">
                  <a16:creationId xmlns:a16="http://schemas.microsoft.com/office/drawing/2014/main" id="{BE03967A-CC91-6D6E-44A7-EC56AD8AAA6B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76;p17">
              <a:extLst>
                <a:ext uri="{FF2B5EF4-FFF2-40B4-BE49-F238E27FC236}">
                  <a16:creationId xmlns:a16="http://schemas.microsoft.com/office/drawing/2014/main" id="{19E12ACA-66CB-94B6-C224-4FF6B534EF72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477;p17">
              <a:extLst>
                <a:ext uri="{FF2B5EF4-FFF2-40B4-BE49-F238E27FC236}">
                  <a16:creationId xmlns:a16="http://schemas.microsoft.com/office/drawing/2014/main" id="{FAF4CDC5-E8B9-A212-23B8-AE73A7BA6116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21" name="Google Shape;478;p17">
                <a:extLst>
                  <a:ext uri="{FF2B5EF4-FFF2-40B4-BE49-F238E27FC236}">
                    <a16:creationId xmlns:a16="http://schemas.microsoft.com/office/drawing/2014/main" id="{19C7C4C9-56A3-3F80-89B0-9CD771C90877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79;p17">
                <a:extLst>
                  <a:ext uri="{FF2B5EF4-FFF2-40B4-BE49-F238E27FC236}">
                    <a16:creationId xmlns:a16="http://schemas.microsoft.com/office/drawing/2014/main" id="{1F50565E-0A56-1B30-D285-C843174155A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Google Shape;196;p16">
            <a:extLst>
              <a:ext uri="{FF2B5EF4-FFF2-40B4-BE49-F238E27FC236}">
                <a16:creationId xmlns:a16="http://schemas.microsoft.com/office/drawing/2014/main" id="{35F07AF5-BC0B-02C6-A616-54350A90C16A}"/>
              </a:ext>
            </a:extLst>
          </p:cNvPr>
          <p:cNvSpPr txBox="1"/>
          <p:nvPr/>
        </p:nvSpPr>
        <p:spPr>
          <a:xfrm>
            <a:off x="906675" y="1105632"/>
            <a:ext cx="21804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DB Testing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8" name="Google Shape;3915;p43">
            <a:extLst>
              <a:ext uri="{FF2B5EF4-FFF2-40B4-BE49-F238E27FC236}">
                <a16:creationId xmlns:a16="http://schemas.microsoft.com/office/drawing/2014/main" id="{D1E1FF5A-5062-6CD4-AE87-260799C1957E}"/>
              </a:ext>
            </a:extLst>
          </p:cNvPr>
          <p:cNvGrpSpPr/>
          <p:nvPr/>
        </p:nvGrpSpPr>
        <p:grpSpPr>
          <a:xfrm>
            <a:off x="731520" y="986457"/>
            <a:ext cx="3185160" cy="517707"/>
            <a:chOff x="751150" y="2247204"/>
            <a:chExt cx="2043900" cy="1140000"/>
          </a:xfrm>
          <a:noFill/>
        </p:grpSpPr>
        <p:sp>
          <p:nvSpPr>
            <p:cNvPr id="69" name="Google Shape;3916;p43">
              <a:extLst>
                <a:ext uri="{FF2B5EF4-FFF2-40B4-BE49-F238E27FC236}">
                  <a16:creationId xmlns:a16="http://schemas.microsoft.com/office/drawing/2014/main" id="{086047FC-A5E5-1870-FF3B-F5DF23E812F1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917;p43">
              <a:extLst>
                <a:ext uri="{FF2B5EF4-FFF2-40B4-BE49-F238E27FC236}">
                  <a16:creationId xmlns:a16="http://schemas.microsoft.com/office/drawing/2014/main" id="{161EC7DD-74FE-99E4-1F5F-622D1A52C2A3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252;p16">
            <a:extLst>
              <a:ext uri="{FF2B5EF4-FFF2-40B4-BE49-F238E27FC236}">
                <a16:creationId xmlns:a16="http://schemas.microsoft.com/office/drawing/2014/main" id="{5E26495C-F959-4A20-68BD-B68A755D7ED9}"/>
              </a:ext>
            </a:extLst>
          </p:cNvPr>
          <p:cNvSpPr/>
          <p:nvPr/>
        </p:nvSpPr>
        <p:spPr>
          <a:xfrm>
            <a:off x="506617" y="689954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Picture 61" descr="A white line drawing of a server&#10;&#10;AI-generated content may be incorrect.">
            <a:extLst>
              <a:ext uri="{FF2B5EF4-FFF2-40B4-BE49-F238E27FC236}">
                <a16:creationId xmlns:a16="http://schemas.microsoft.com/office/drawing/2014/main" id="{3B42C751-5790-17C7-0DD7-63B4DB847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07" y="731204"/>
            <a:ext cx="489120" cy="489120"/>
          </a:xfrm>
          <a:prstGeom prst="rect">
            <a:avLst/>
          </a:prstGeom>
        </p:spPr>
      </p:pic>
      <p:sp>
        <p:nvSpPr>
          <p:cNvPr id="124" name="Google Shape;1158;p21">
            <a:extLst>
              <a:ext uri="{FF2B5EF4-FFF2-40B4-BE49-F238E27FC236}">
                <a16:creationId xmlns:a16="http://schemas.microsoft.com/office/drawing/2014/main" id="{D4EFB2AC-42F5-259C-017D-5E6ACE49D6A8}"/>
              </a:ext>
            </a:extLst>
          </p:cNvPr>
          <p:cNvSpPr/>
          <p:nvPr/>
        </p:nvSpPr>
        <p:spPr>
          <a:xfrm>
            <a:off x="222758" y="1883777"/>
            <a:ext cx="2788577" cy="2720626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157;p21">
            <a:extLst>
              <a:ext uri="{FF2B5EF4-FFF2-40B4-BE49-F238E27FC236}">
                <a16:creationId xmlns:a16="http://schemas.microsoft.com/office/drawing/2014/main" id="{157509F9-6A61-3465-330F-5DF6B74B38F4}"/>
              </a:ext>
            </a:extLst>
          </p:cNvPr>
          <p:cNvSpPr/>
          <p:nvPr/>
        </p:nvSpPr>
        <p:spPr>
          <a:xfrm>
            <a:off x="222758" y="1883776"/>
            <a:ext cx="2788577" cy="272062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167;p21">
            <a:extLst>
              <a:ext uri="{FF2B5EF4-FFF2-40B4-BE49-F238E27FC236}">
                <a16:creationId xmlns:a16="http://schemas.microsoft.com/office/drawing/2014/main" id="{85F309E3-870A-E9E2-03AB-5784C4AA77C0}"/>
              </a:ext>
            </a:extLst>
          </p:cNvPr>
          <p:cNvSpPr txBox="1"/>
          <p:nvPr/>
        </p:nvSpPr>
        <p:spPr>
          <a:xfrm>
            <a:off x="551157" y="2046759"/>
            <a:ext cx="2131778" cy="37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Dataset Management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85" name="Google Shape;1205;p22">
            <a:extLst>
              <a:ext uri="{FF2B5EF4-FFF2-40B4-BE49-F238E27FC236}">
                <a16:creationId xmlns:a16="http://schemas.microsoft.com/office/drawing/2014/main" id="{B9D2BDDE-97AF-1113-26B7-3FBD5399844A}"/>
              </a:ext>
            </a:extLst>
          </p:cNvPr>
          <p:cNvSpPr txBox="1"/>
          <p:nvPr/>
        </p:nvSpPr>
        <p:spPr>
          <a:xfrm>
            <a:off x="842584" y="2397849"/>
            <a:ext cx="191242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Keep datasets small</a:t>
            </a:r>
          </a:p>
        </p:txBody>
      </p:sp>
      <p:sp>
        <p:nvSpPr>
          <p:cNvPr id="186" name="Google Shape;1205;p22">
            <a:extLst>
              <a:ext uri="{FF2B5EF4-FFF2-40B4-BE49-F238E27FC236}">
                <a16:creationId xmlns:a16="http://schemas.microsoft.com/office/drawing/2014/main" id="{47A31F4B-B196-F7F9-7782-247A236327FA}"/>
              </a:ext>
            </a:extLst>
          </p:cNvPr>
          <p:cNvSpPr txBox="1"/>
          <p:nvPr/>
        </p:nvSpPr>
        <p:spPr>
          <a:xfrm>
            <a:off x="829433" y="2778071"/>
            <a:ext cx="191242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realistic data</a:t>
            </a:r>
          </a:p>
        </p:txBody>
      </p:sp>
      <p:sp>
        <p:nvSpPr>
          <p:cNvPr id="187" name="Google Shape;1205;p22">
            <a:extLst>
              <a:ext uri="{FF2B5EF4-FFF2-40B4-BE49-F238E27FC236}">
                <a16:creationId xmlns:a16="http://schemas.microsoft.com/office/drawing/2014/main" id="{939F2379-08D7-9276-612F-231C5C041B2D}"/>
              </a:ext>
            </a:extLst>
          </p:cNvPr>
          <p:cNvSpPr txBox="1"/>
          <p:nvPr/>
        </p:nvSpPr>
        <p:spPr>
          <a:xfrm>
            <a:off x="842584" y="3191601"/>
            <a:ext cx="191242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Version control</a:t>
            </a:r>
          </a:p>
        </p:txBody>
      </p:sp>
      <p:sp>
        <p:nvSpPr>
          <p:cNvPr id="188" name="Google Shape;1205;p22">
            <a:extLst>
              <a:ext uri="{FF2B5EF4-FFF2-40B4-BE49-F238E27FC236}">
                <a16:creationId xmlns:a16="http://schemas.microsoft.com/office/drawing/2014/main" id="{D25AA979-B1A9-F917-42BA-3A2974517414}"/>
              </a:ext>
            </a:extLst>
          </p:cNvPr>
          <p:cNvSpPr txBox="1"/>
          <p:nvPr/>
        </p:nvSpPr>
        <p:spPr>
          <a:xfrm>
            <a:off x="842584" y="3633700"/>
            <a:ext cx="191242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Separate concerns</a:t>
            </a:r>
          </a:p>
        </p:txBody>
      </p:sp>
      <p:sp>
        <p:nvSpPr>
          <p:cNvPr id="189" name="Google Shape;1205;p22">
            <a:extLst>
              <a:ext uri="{FF2B5EF4-FFF2-40B4-BE49-F238E27FC236}">
                <a16:creationId xmlns:a16="http://schemas.microsoft.com/office/drawing/2014/main" id="{D191BF0B-25AD-1247-2F49-D826CA56B0AE}"/>
              </a:ext>
            </a:extLst>
          </p:cNvPr>
          <p:cNvSpPr txBox="1"/>
          <p:nvPr/>
        </p:nvSpPr>
        <p:spPr>
          <a:xfrm>
            <a:off x="842584" y="4044729"/>
            <a:ext cx="1889821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Document structure</a:t>
            </a:r>
          </a:p>
        </p:txBody>
      </p:sp>
      <p:grpSp>
        <p:nvGrpSpPr>
          <p:cNvPr id="190" name="Google Shape;2667;p33">
            <a:extLst>
              <a:ext uri="{FF2B5EF4-FFF2-40B4-BE49-F238E27FC236}">
                <a16:creationId xmlns:a16="http://schemas.microsoft.com/office/drawing/2014/main" id="{5DA4605C-9C7D-564B-530F-C20168F84D10}"/>
              </a:ext>
            </a:extLst>
          </p:cNvPr>
          <p:cNvGrpSpPr/>
          <p:nvPr/>
        </p:nvGrpSpPr>
        <p:grpSpPr>
          <a:xfrm>
            <a:off x="579256" y="2501818"/>
            <a:ext cx="185278" cy="213973"/>
            <a:chOff x="3669150" y="2223718"/>
            <a:chExt cx="436237" cy="503799"/>
          </a:xfrm>
        </p:grpSpPr>
        <p:sp>
          <p:nvSpPr>
            <p:cNvPr id="191" name="Google Shape;2668;p33">
              <a:extLst>
                <a:ext uri="{FF2B5EF4-FFF2-40B4-BE49-F238E27FC236}">
                  <a16:creationId xmlns:a16="http://schemas.microsoft.com/office/drawing/2014/main" id="{BE7D7362-1693-D541-ADA3-823EE150F573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669;p33">
              <a:extLst>
                <a:ext uri="{FF2B5EF4-FFF2-40B4-BE49-F238E27FC236}">
                  <a16:creationId xmlns:a16="http://schemas.microsoft.com/office/drawing/2014/main" id="{8AF9C343-4AF0-A3C9-EAE2-E7F536AB410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670;p33">
              <a:extLst>
                <a:ext uri="{FF2B5EF4-FFF2-40B4-BE49-F238E27FC236}">
                  <a16:creationId xmlns:a16="http://schemas.microsoft.com/office/drawing/2014/main" id="{E0702AE3-AF1F-E670-AC1B-04CB2D35699A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4" name="Google Shape;2667;p33">
            <a:extLst>
              <a:ext uri="{FF2B5EF4-FFF2-40B4-BE49-F238E27FC236}">
                <a16:creationId xmlns:a16="http://schemas.microsoft.com/office/drawing/2014/main" id="{476FC379-FB6C-4934-CEC0-5111E63EF22B}"/>
              </a:ext>
            </a:extLst>
          </p:cNvPr>
          <p:cNvGrpSpPr/>
          <p:nvPr/>
        </p:nvGrpSpPr>
        <p:grpSpPr>
          <a:xfrm>
            <a:off x="579256" y="2898147"/>
            <a:ext cx="185278" cy="213973"/>
            <a:chOff x="3669150" y="2223718"/>
            <a:chExt cx="436237" cy="503799"/>
          </a:xfrm>
        </p:grpSpPr>
        <p:sp>
          <p:nvSpPr>
            <p:cNvPr id="195" name="Google Shape;2668;p33">
              <a:extLst>
                <a:ext uri="{FF2B5EF4-FFF2-40B4-BE49-F238E27FC236}">
                  <a16:creationId xmlns:a16="http://schemas.microsoft.com/office/drawing/2014/main" id="{8492FE28-244D-B1A0-D9DF-8B3FC0BC322F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669;p33">
              <a:extLst>
                <a:ext uri="{FF2B5EF4-FFF2-40B4-BE49-F238E27FC236}">
                  <a16:creationId xmlns:a16="http://schemas.microsoft.com/office/drawing/2014/main" id="{5BA6FB27-CDAE-FA47-6387-CA9981977AE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670;p33">
              <a:extLst>
                <a:ext uri="{FF2B5EF4-FFF2-40B4-BE49-F238E27FC236}">
                  <a16:creationId xmlns:a16="http://schemas.microsoft.com/office/drawing/2014/main" id="{8EC0FACF-BD7D-27C9-57BD-B6CDEE51AA37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98" name="Google Shape;2667;p33">
            <a:extLst>
              <a:ext uri="{FF2B5EF4-FFF2-40B4-BE49-F238E27FC236}">
                <a16:creationId xmlns:a16="http://schemas.microsoft.com/office/drawing/2014/main" id="{169520BF-8CA7-DD7F-5D36-36481C5A5E0E}"/>
              </a:ext>
            </a:extLst>
          </p:cNvPr>
          <p:cNvGrpSpPr/>
          <p:nvPr/>
        </p:nvGrpSpPr>
        <p:grpSpPr>
          <a:xfrm>
            <a:off x="579256" y="3321252"/>
            <a:ext cx="185278" cy="213973"/>
            <a:chOff x="3669150" y="2223718"/>
            <a:chExt cx="436237" cy="503799"/>
          </a:xfrm>
        </p:grpSpPr>
        <p:sp>
          <p:nvSpPr>
            <p:cNvPr id="199" name="Google Shape;2668;p33">
              <a:extLst>
                <a:ext uri="{FF2B5EF4-FFF2-40B4-BE49-F238E27FC236}">
                  <a16:creationId xmlns:a16="http://schemas.microsoft.com/office/drawing/2014/main" id="{380402AD-7E06-64F2-2994-DE15512AD030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669;p33">
              <a:extLst>
                <a:ext uri="{FF2B5EF4-FFF2-40B4-BE49-F238E27FC236}">
                  <a16:creationId xmlns:a16="http://schemas.microsoft.com/office/drawing/2014/main" id="{5AED05F8-1B70-51D8-7401-41BCEC6B866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670;p33">
              <a:extLst>
                <a:ext uri="{FF2B5EF4-FFF2-40B4-BE49-F238E27FC236}">
                  <a16:creationId xmlns:a16="http://schemas.microsoft.com/office/drawing/2014/main" id="{320B40AD-5AFF-C8A2-886F-6B2E96D0E7F2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2" name="Google Shape;2667;p33">
            <a:extLst>
              <a:ext uri="{FF2B5EF4-FFF2-40B4-BE49-F238E27FC236}">
                <a16:creationId xmlns:a16="http://schemas.microsoft.com/office/drawing/2014/main" id="{C790C240-56C5-E06D-3C93-A85CD7A37A9C}"/>
              </a:ext>
            </a:extLst>
          </p:cNvPr>
          <p:cNvGrpSpPr/>
          <p:nvPr/>
        </p:nvGrpSpPr>
        <p:grpSpPr>
          <a:xfrm>
            <a:off x="579259" y="3745025"/>
            <a:ext cx="185278" cy="213973"/>
            <a:chOff x="3669150" y="2223718"/>
            <a:chExt cx="436237" cy="503799"/>
          </a:xfrm>
        </p:grpSpPr>
        <p:sp>
          <p:nvSpPr>
            <p:cNvPr id="203" name="Google Shape;2668;p33">
              <a:extLst>
                <a:ext uri="{FF2B5EF4-FFF2-40B4-BE49-F238E27FC236}">
                  <a16:creationId xmlns:a16="http://schemas.microsoft.com/office/drawing/2014/main" id="{0D7D26CD-7AA2-20B5-5196-A407CB14FB0E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669;p33">
              <a:extLst>
                <a:ext uri="{FF2B5EF4-FFF2-40B4-BE49-F238E27FC236}">
                  <a16:creationId xmlns:a16="http://schemas.microsoft.com/office/drawing/2014/main" id="{A218CB12-0342-7EA4-B1E4-17A125220D1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670;p33">
              <a:extLst>
                <a:ext uri="{FF2B5EF4-FFF2-40B4-BE49-F238E27FC236}">
                  <a16:creationId xmlns:a16="http://schemas.microsoft.com/office/drawing/2014/main" id="{9F841B3E-EE71-7E90-3145-A0875EC9CD59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6" name="Google Shape;2667;p33">
            <a:extLst>
              <a:ext uri="{FF2B5EF4-FFF2-40B4-BE49-F238E27FC236}">
                <a16:creationId xmlns:a16="http://schemas.microsoft.com/office/drawing/2014/main" id="{5153C8C2-710D-145B-E69F-30DEB7439D8A}"/>
              </a:ext>
            </a:extLst>
          </p:cNvPr>
          <p:cNvGrpSpPr/>
          <p:nvPr/>
        </p:nvGrpSpPr>
        <p:grpSpPr>
          <a:xfrm>
            <a:off x="579262" y="4157748"/>
            <a:ext cx="185278" cy="213973"/>
            <a:chOff x="3669150" y="2223718"/>
            <a:chExt cx="436237" cy="503799"/>
          </a:xfrm>
        </p:grpSpPr>
        <p:sp>
          <p:nvSpPr>
            <p:cNvPr id="207" name="Google Shape;2668;p33">
              <a:extLst>
                <a:ext uri="{FF2B5EF4-FFF2-40B4-BE49-F238E27FC236}">
                  <a16:creationId xmlns:a16="http://schemas.microsoft.com/office/drawing/2014/main" id="{666F7B95-EC06-D1F7-13CF-C5829F911D4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669;p33">
              <a:extLst>
                <a:ext uri="{FF2B5EF4-FFF2-40B4-BE49-F238E27FC236}">
                  <a16:creationId xmlns:a16="http://schemas.microsoft.com/office/drawing/2014/main" id="{752E6002-54C1-B65F-897E-CFF3E896E0A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670;p33">
              <a:extLst>
                <a:ext uri="{FF2B5EF4-FFF2-40B4-BE49-F238E27FC236}">
                  <a16:creationId xmlns:a16="http://schemas.microsoft.com/office/drawing/2014/main" id="{6250DF62-A893-8B20-BB36-3D61BB631961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0" name="Google Shape;1158;p21">
            <a:extLst>
              <a:ext uri="{FF2B5EF4-FFF2-40B4-BE49-F238E27FC236}">
                <a16:creationId xmlns:a16="http://schemas.microsoft.com/office/drawing/2014/main" id="{395A21F5-F23C-618C-F933-BA5FF879800E}"/>
              </a:ext>
            </a:extLst>
          </p:cNvPr>
          <p:cNvSpPr/>
          <p:nvPr/>
        </p:nvSpPr>
        <p:spPr>
          <a:xfrm>
            <a:off x="3168769" y="1904864"/>
            <a:ext cx="2788577" cy="2720626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1157;p21">
            <a:extLst>
              <a:ext uri="{FF2B5EF4-FFF2-40B4-BE49-F238E27FC236}">
                <a16:creationId xmlns:a16="http://schemas.microsoft.com/office/drawing/2014/main" id="{CFC897D2-CF6E-F25C-2105-2F65BA4F6CE6}"/>
              </a:ext>
            </a:extLst>
          </p:cNvPr>
          <p:cNvSpPr/>
          <p:nvPr/>
        </p:nvSpPr>
        <p:spPr>
          <a:xfrm>
            <a:off x="3168769" y="1904863"/>
            <a:ext cx="2788577" cy="272062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1167;p21">
            <a:extLst>
              <a:ext uri="{FF2B5EF4-FFF2-40B4-BE49-F238E27FC236}">
                <a16:creationId xmlns:a16="http://schemas.microsoft.com/office/drawing/2014/main" id="{295EA29A-1B5D-64BE-DD39-714BDE7CDBDC}"/>
              </a:ext>
            </a:extLst>
          </p:cNvPr>
          <p:cNvSpPr txBox="1"/>
          <p:nvPr/>
        </p:nvSpPr>
        <p:spPr>
          <a:xfrm>
            <a:off x="3497168" y="2067846"/>
            <a:ext cx="2131778" cy="37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Test Design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3" name="Google Shape;1205;p22">
            <a:extLst>
              <a:ext uri="{FF2B5EF4-FFF2-40B4-BE49-F238E27FC236}">
                <a16:creationId xmlns:a16="http://schemas.microsoft.com/office/drawing/2014/main" id="{BC293713-ABDD-3AC1-2843-D00DAC976BF5}"/>
              </a:ext>
            </a:extLst>
          </p:cNvPr>
          <p:cNvSpPr txBox="1"/>
          <p:nvPr/>
        </p:nvSpPr>
        <p:spPr>
          <a:xfrm>
            <a:off x="3788595" y="2418936"/>
            <a:ext cx="191242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isolation</a:t>
            </a:r>
          </a:p>
        </p:txBody>
      </p:sp>
      <p:sp>
        <p:nvSpPr>
          <p:cNvPr id="214" name="Google Shape;1205;p22">
            <a:extLst>
              <a:ext uri="{FF2B5EF4-FFF2-40B4-BE49-F238E27FC236}">
                <a16:creationId xmlns:a16="http://schemas.microsoft.com/office/drawing/2014/main" id="{65DBF0F6-4D1F-EDDC-1A3C-0295663D56CA}"/>
              </a:ext>
            </a:extLst>
          </p:cNvPr>
          <p:cNvSpPr txBox="1"/>
          <p:nvPr/>
        </p:nvSpPr>
        <p:spPr>
          <a:xfrm>
            <a:off x="3775444" y="2799158"/>
            <a:ext cx="191242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Clean state</a:t>
            </a:r>
          </a:p>
        </p:txBody>
      </p:sp>
      <p:sp>
        <p:nvSpPr>
          <p:cNvPr id="215" name="Google Shape;1205;p22">
            <a:extLst>
              <a:ext uri="{FF2B5EF4-FFF2-40B4-BE49-F238E27FC236}">
                <a16:creationId xmlns:a16="http://schemas.microsoft.com/office/drawing/2014/main" id="{43DA2FCA-232F-FB37-711C-D4FF2EA5AB30}"/>
              </a:ext>
            </a:extLst>
          </p:cNvPr>
          <p:cNvSpPr txBox="1"/>
          <p:nvPr/>
        </p:nvSpPr>
        <p:spPr>
          <a:xfrm>
            <a:off x="3788595" y="3212688"/>
            <a:ext cx="205671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Meaningful assertions</a:t>
            </a:r>
          </a:p>
        </p:txBody>
      </p:sp>
      <p:sp>
        <p:nvSpPr>
          <p:cNvPr id="216" name="Google Shape;1205;p22">
            <a:extLst>
              <a:ext uri="{FF2B5EF4-FFF2-40B4-BE49-F238E27FC236}">
                <a16:creationId xmlns:a16="http://schemas.microsoft.com/office/drawing/2014/main" id="{891D2E56-A812-3FB9-928F-F0C023313A5A}"/>
              </a:ext>
            </a:extLst>
          </p:cNvPr>
          <p:cNvSpPr txBox="1"/>
          <p:nvPr/>
        </p:nvSpPr>
        <p:spPr>
          <a:xfrm>
            <a:off x="3788595" y="3654787"/>
            <a:ext cx="191242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cases</a:t>
            </a:r>
          </a:p>
        </p:txBody>
      </p:sp>
      <p:sp>
        <p:nvSpPr>
          <p:cNvPr id="217" name="Google Shape;1205;p22">
            <a:extLst>
              <a:ext uri="{FF2B5EF4-FFF2-40B4-BE49-F238E27FC236}">
                <a16:creationId xmlns:a16="http://schemas.microsoft.com/office/drawing/2014/main" id="{CC2B0243-AFA6-26D4-1C91-C55C55D93380}"/>
              </a:ext>
            </a:extLst>
          </p:cNvPr>
          <p:cNvSpPr txBox="1"/>
          <p:nvPr/>
        </p:nvSpPr>
        <p:spPr>
          <a:xfrm>
            <a:off x="3788595" y="4065816"/>
            <a:ext cx="1889821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</a:t>
            </a:r>
          </a:p>
        </p:txBody>
      </p:sp>
      <p:grpSp>
        <p:nvGrpSpPr>
          <p:cNvPr id="218" name="Google Shape;2667;p33">
            <a:extLst>
              <a:ext uri="{FF2B5EF4-FFF2-40B4-BE49-F238E27FC236}">
                <a16:creationId xmlns:a16="http://schemas.microsoft.com/office/drawing/2014/main" id="{A27854EE-9E7B-F361-D3D0-0BA38943C73E}"/>
              </a:ext>
            </a:extLst>
          </p:cNvPr>
          <p:cNvGrpSpPr/>
          <p:nvPr/>
        </p:nvGrpSpPr>
        <p:grpSpPr>
          <a:xfrm>
            <a:off x="3525267" y="2522905"/>
            <a:ext cx="185278" cy="213973"/>
            <a:chOff x="3669150" y="2223718"/>
            <a:chExt cx="436237" cy="503799"/>
          </a:xfrm>
        </p:grpSpPr>
        <p:sp>
          <p:nvSpPr>
            <p:cNvPr id="219" name="Google Shape;2668;p33">
              <a:extLst>
                <a:ext uri="{FF2B5EF4-FFF2-40B4-BE49-F238E27FC236}">
                  <a16:creationId xmlns:a16="http://schemas.microsoft.com/office/drawing/2014/main" id="{AEE47521-27FA-79EC-DEB1-24B7C40A70E1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669;p33">
              <a:extLst>
                <a:ext uri="{FF2B5EF4-FFF2-40B4-BE49-F238E27FC236}">
                  <a16:creationId xmlns:a16="http://schemas.microsoft.com/office/drawing/2014/main" id="{B1785DC4-A1CE-1E2F-E834-39750CC930CB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670;p33">
              <a:extLst>
                <a:ext uri="{FF2B5EF4-FFF2-40B4-BE49-F238E27FC236}">
                  <a16:creationId xmlns:a16="http://schemas.microsoft.com/office/drawing/2014/main" id="{6CBB4D84-EE21-1F85-4D27-84239E351597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2" name="Google Shape;2667;p33">
            <a:extLst>
              <a:ext uri="{FF2B5EF4-FFF2-40B4-BE49-F238E27FC236}">
                <a16:creationId xmlns:a16="http://schemas.microsoft.com/office/drawing/2014/main" id="{6C78E073-F87E-036B-3737-FA20D9EF427E}"/>
              </a:ext>
            </a:extLst>
          </p:cNvPr>
          <p:cNvGrpSpPr/>
          <p:nvPr/>
        </p:nvGrpSpPr>
        <p:grpSpPr>
          <a:xfrm>
            <a:off x="3525267" y="2919234"/>
            <a:ext cx="185278" cy="213973"/>
            <a:chOff x="3669150" y="2223718"/>
            <a:chExt cx="436237" cy="503799"/>
          </a:xfrm>
        </p:grpSpPr>
        <p:sp>
          <p:nvSpPr>
            <p:cNvPr id="223" name="Google Shape;2668;p33">
              <a:extLst>
                <a:ext uri="{FF2B5EF4-FFF2-40B4-BE49-F238E27FC236}">
                  <a16:creationId xmlns:a16="http://schemas.microsoft.com/office/drawing/2014/main" id="{3194C83C-76A2-4E80-7944-3D4319C60743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669;p33">
              <a:extLst>
                <a:ext uri="{FF2B5EF4-FFF2-40B4-BE49-F238E27FC236}">
                  <a16:creationId xmlns:a16="http://schemas.microsoft.com/office/drawing/2014/main" id="{920BF289-7EE2-DCA1-1B24-C7A47B3E8E29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670;p33">
              <a:extLst>
                <a:ext uri="{FF2B5EF4-FFF2-40B4-BE49-F238E27FC236}">
                  <a16:creationId xmlns:a16="http://schemas.microsoft.com/office/drawing/2014/main" id="{33298948-BFB8-F7FF-900B-805E54D9CD89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6" name="Google Shape;2667;p33">
            <a:extLst>
              <a:ext uri="{FF2B5EF4-FFF2-40B4-BE49-F238E27FC236}">
                <a16:creationId xmlns:a16="http://schemas.microsoft.com/office/drawing/2014/main" id="{277484BF-9C6A-EEDE-6E90-06709E98782F}"/>
              </a:ext>
            </a:extLst>
          </p:cNvPr>
          <p:cNvGrpSpPr/>
          <p:nvPr/>
        </p:nvGrpSpPr>
        <p:grpSpPr>
          <a:xfrm>
            <a:off x="3525267" y="3342339"/>
            <a:ext cx="185278" cy="213973"/>
            <a:chOff x="3669150" y="2223718"/>
            <a:chExt cx="436237" cy="503799"/>
          </a:xfrm>
        </p:grpSpPr>
        <p:sp>
          <p:nvSpPr>
            <p:cNvPr id="227" name="Google Shape;2668;p33">
              <a:extLst>
                <a:ext uri="{FF2B5EF4-FFF2-40B4-BE49-F238E27FC236}">
                  <a16:creationId xmlns:a16="http://schemas.microsoft.com/office/drawing/2014/main" id="{A275F819-2152-A145-DEEF-D55C92F940C8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669;p33">
              <a:extLst>
                <a:ext uri="{FF2B5EF4-FFF2-40B4-BE49-F238E27FC236}">
                  <a16:creationId xmlns:a16="http://schemas.microsoft.com/office/drawing/2014/main" id="{63D81084-DE02-0EAB-797B-1E7FF71B6FD0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670;p33">
              <a:extLst>
                <a:ext uri="{FF2B5EF4-FFF2-40B4-BE49-F238E27FC236}">
                  <a16:creationId xmlns:a16="http://schemas.microsoft.com/office/drawing/2014/main" id="{A998A7F0-270B-9203-E7A9-EB7626B4E5F7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0" name="Google Shape;2667;p33">
            <a:extLst>
              <a:ext uri="{FF2B5EF4-FFF2-40B4-BE49-F238E27FC236}">
                <a16:creationId xmlns:a16="http://schemas.microsoft.com/office/drawing/2014/main" id="{8F5D2023-523F-5B56-DFE5-3F0246761DC8}"/>
              </a:ext>
            </a:extLst>
          </p:cNvPr>
          <p:cNvGrpSpPr/>
          <p:nvPr/>
        </p:nvGrpSpPr>
        <p:grpSpPr>
          <a:xfrm>
            <a:off x="3525270" y="3766112"/>
            <a:ext cx="185278" cy="213973"/>
            <a:chOff x="3669150" y="2223718"/>
            <a:chExt cx="436237" cy="503799"/>
          </a:xfrm>
        </p:grpSpPr>
        <p:sp>
          <p:nvSpPr>
            <p:cNvPr id="231" name="Google Shape;2668;p33">
              <a:extLst>
                <a:ext uri="{FF2B5EF4-FFF2-40B4-BE49-F238E27FC236}">
                  <a16:creationId xmlns:a16="http://schemas.microsoft.com/office/drawing/2014/main" id="{3B831EBD-1A39-7ACC-8A3C-C130F42A0342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669;p33">
              <a:extLst>
                <a:ext uri="{FF2B5EF4-FFF2-40B4-BE49-F238E27FC236}">
                  <a16:creationId xmlns:a16="http://schemas.microsoft.com/office/drawing/2014/main" id="{9E5DC60F-714D-7FE6-4E1D-AEA243E48B6C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670;p33">
              <a:extLst>
                <a:ext uri="{FF2B5EF4-FFF2-40B4-BE49-F238E27FC236}">
                  <a16:creationId xmlns:a16="http://schemas.microsoft.com/office/drawing/2014/main" id="{A3C4FA66-AED3-9BBF-061B-E362A3C5BC0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4" name="Google Shape;2667;p33">
            <a:extLst>
              <a:ext uri="{FF2B5EF4-FFF2-40B4-BE49-F238E27FC236}">
                <a16:creationId xmlns:a16="http://schemas.microsoft.com/office/drawing/2014/main" id="{584693F7-1B90-0EBA-04DB-6159A61869E0}"/>
              </a:ext>
            </a:extLst>
          </p:cNvPr>
          <p:cNvGrpSpPr/>
          <p:nvPr/>
        </p:nvGrpSpPr>
        <p:grpSpPr>
          <a:xfrm>
            <a:off x="3525273" y="4178835"/>
            <a:ext cx="185278" cy="213973"/>
            <a:chOff x="3669150" y="2223718"/>
            <a:chExt cx="436237" cy="503799"/>
          </a:xfrm>
        </p:grpSpPr>
        <p:sp>
          <p:nvSpPr>
            <p:cNvPr id="235" name="Google Shape;2668;p33">
              <a:extLst>
                <a:ext uri="{FF2B5EF4-FFF2-40B4-BE49-F238E27FC236}">
                  <a16:creationId xmlns:a16="http://schemas.microsoft.com/office/drawing/2014/main" id="{EC9EE246-85D0-CABA-DB7E-95FDBDC8EDF5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669;p33">
              <a:extLst>
                <a:ext uri="{FF2B5EF4-FFF2-40B4-BE49-F238E27FC236}">
                  <a16:creationId xmlns:a16="http://schemas.microsoft.com/office/drawing/2014/main" id="{EB5767E6-06B5-AFA4-7368-5700A2C2613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670;p33">
              <a:extLst>
                <a:ext uri="{FF2B5EF4-FFF2-40B4-BE49-F238E27FC236}">
                  <a16:creationId xmlns:a16="http://schemas.microsoft.com/office/drawing/2014/main" id="{AEF8BBCB-3E87-D5C3-AAAA-A215CC730B52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8" name="Google Shape;1158;p21">
            <a:extLst>
              <a:ext uri="{FF2B5EF4-FFF2-40B4-BE49-F238E27FC236}">
                <a16:creationId xmlns:a16="http://schemas.microsoft.com/office/drawing/2014/main" id="{FA3922BE-F49B-3338-FD50-DA43F5044FDE}"/>
              </a:ext>
            </a:extLst>
          </p:cNvPr>
          <p:cNvSpPr/>
          <p:nvPr/>
        </p:nvSpPr>
        <p:spPr>
          <a:xfrm>
            <a:off x="6114780" y="1879546"/>
            <a:ext cx="2788577" cy="2720626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1157;p21">
            <a:extLst>
              <a:ext uri="{FF2B5EF4-FFF2-40B4-BE49-F238E27FC236}">
                <a16:creationId xmlns:a16="http://schemas.microsoft.com/office/drawing/2014/main" id="{0655616E-7C54-187D-20B9-6B89756AADEA}"/>
              </a:ext>
            </a:extLst>
          </p:cNvPr>
          <p:cNvSpPr/>
          <p:nvPr/>
        </p:nvSpPr>
        <p:spPr>
          <a:xfrm>
            <a:off x="6114780" y="1879545"/>
            <a:ext cx="2788577" cy="272062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1167;p21">
            <a:extLst>
              <a:ext uri="{FF2B5EF4-FFF2-40B4-BE49-F238E27FC236}">
                <a16:creationId xmlns:a16="http://schemas.microsoft.com/office/drawing/2014/main" id="{07882651-8188-7DBB-0B3B-421F6AFD9A25}"/>
              </a:ext>
            </a:extLst>
          </p:cNvPr>
          <p:cNvSpPr txBox="1"/>
          <p:nvPr/>
        </p:nvSpPr>
        <p:spPr>
          <a:xfrm>
            <a:off x="6443179" y="2042528"/>
            <a:ext cx="2131778" cy="37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Maven Configuration</a:t>
            </a:r>
            <a:endParaRPr sz="18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41" name="Google Shape;1205;p22">
            <a:extLst>
              <a:ext uri="{FF2B5EF4-FFF2-40B4-BE49-F238E27FC236}">
                <a16:creationId xmlns:a16="http://schemas.microsoft.com/office/drawing/2014/main" id="{0632075C-0D8A-5C4B-2DE2-4BBEAD5BEF17}"/>
              </a:ext>
            </a:extLst>
          </p:cNvPr>
          <p:cNvSpPr txBox="1"/>
          <p:nvPr/>
        </p:nvSpPr>
        <p:spPr>
          <a:xfrm>
            <a:off x="6734606" y="2393618"/>
            <a:ext cx="2069861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Separate test database</a:t>
            </a:r>
          </a:p>
        </p:txBody>
      </p:sp>
      <p:sp>
        <p:nvSpPr>
          <p:cNvPr id="242" name="Google Shape;1205;p22">
            <a:extLst>
              <a:ext uri="{FF2B5EF4-FFF2-40B4-BE49-F238E27FC236}">
                <a16:creationId xmlns:a16="http://schemas.microsoft.com/office/drawing/2014/main" id="{B6819BA9-26F5-BC3E-2502-AF9D41188DFE}"/>
              </a:ext>
            </a:extLst>
          </p:cNvPr>
          <p:cNvSpPr txBox="1"/>
          <p:nvPr/>
        </p:nvSpPr>
        <p:spPr>
          <a:xfrm>
            <a:off x="6721455" y="2773840"/>
            <a:ext cx="191242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Profile-based config</a:t>
            </a:r>
          </a:p>
        </p:txBody>
      </p:sp>
      <p:sp>
        <p:nvSpPr>
          <p:cNvPr id="243" name="Google Shape;1205;p22">
            <a:extLst>
              <a:ext uri="{FF2B5EF4-FFF2-40B4-BE49-F238E27FC236}">
                <a16:creationId xmlns:a16="http://schemas.microsoft.com/office/drawing/2014/main" id="{F3B02738-9AF4-7365-2C1D-42CEE7570668}"/>
              </a:ext>
            </a:extLst>
          </p:cNvPr>
          <p:cNvSpPr txBox="1"/>
          <p:nvPr/>
        </p:nvSpPr>
        <p:spPr>
          <a:xfrm>
            <a:off x="6734606" y="3187370"/>
            <a:ext cx="1912427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Parallel execution</a:t>
            </a:r>
          </a:p>
        </p:txBody>
      </p:sp>
      <p:sp>
        <p:nvSpPr>
          <p:cNvPr id="244" name="Google Shape;1205;p22">
            <a:extLst>
              <a:ext uri="{FF2B5EF4-FFF2-40B4-BE49-F238E27FC236}">
                <a16:creationId xmlns:a16="http://schemas.microsoft.com/office/drawing/2014/main" id="{2E903DBB-6C8E-9B99-EE7A-26BF14768C63}"/>
              </a:ext>
            </a:extLst>
          </p:cNvPr>
          <p:cNvSpPr txBox="1"/>
          <p:nvPr/>
        </p:nvSpPr>
        <p:spPr>
          <a:xfrm>
            <a:off x="6734606" y="3629469"/>
            <a:ext cx="2069861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integration</a:t>
            </a:r>
          </a:p>
        </p:txBody>
      </p:sp>
      <p:sp>
        <p:nvSpPr>
          <p:cNvPr id="245" name="Google Shape;1205;p22">
            <a:extLst>
              <a:ext uri="{FF2B5EF4-FFF2-40B4-BE49-F238E27FC236}">
                <a16:creationId xmlns:a16="http://schemas.microsoft.com/office/drawing/2014/main" id="{C8BA2133-2101-BBB5-C212-3000CE2318DA}"/>
              </a:ext>
            </a:extLst>
          </p:cNvPr>
          <p:cNvSpPr txBox="1"/>
          <p:nvPr/>
        </p:nvSpPr>
        <p:spPr>
          <a:xfrm>
            <a:off x="6734606" y="4040498"/>
            <a:ext cx="1889821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coverage</a:t>
            </a:r>
          </a:p>
        </p:txBody>
      </p:sp>
      <p:grpSp>
        <p:nvGrpSpPr>
          <p:cNvPr id="246" name="Google Shape;2667;p33">
            <a:extLst>
              <a:ext uri="{FF2B5EF4-FFF2-40B4-BE49-F238E27FC236}">
                <a16:creationId xmlns:a16="http://schemas.microsoft.com/office/drawing/2014/main" id="{CEA93CE5-8559-6884-8AD5-D03675A4EAE4}"/>
              </a:ext>
            </a:extLst>
          </p:cNvPr>
          <p:cNvGrpSpPr/>
          <p:nvPr/>
        </p:nvGrpSpPr>
        <p:grpSpPr>
          <a:xfrm>
            <a:off x="6471278" y="2497587"/>
            <a:ext cx="185278" cy="213973"/>
            <a:chOff x="3669150" y="2223718"/>
            <a:chExt cx="436237" cy="503799"/>
          </a:xfrm>
        </p:grpSpPr>
        <p:sp>
          <p:nvSpPr>
            <p:cNvPr id="247" name="Google Shape;2668;p33">
              <a:extLst>
                <a:ext uri="{FF2B5EF4-FFF2-40B4-BE49-F238E27FC236}">
                  <a16:creationId xmlns:a16="http://schemas.microsoft.com/office/drawing/2014/main" id="{6C0030BA-18DF-FB4D-D979-9F03C879DFEA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669;p33">
              <a:extLst>
                <a:ext uri="{FF2B5EF4-FFF2-40B4-BE49-F238E27FC236}">
                  <a16:creationId xmlns:a16="http://schemas.microsoft.com/office/drawing/2014/main" id="{485DB2B4-84BA-ED17-2239-686C19A5EC03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670;p33">
              <a:extLst>
                <a:ext uri="{FF2B5EF4-FFF2-40B4-BE49-F238E27FC236}">
                  <a16:creationId xmlns:a16="http://schemas.microsoft.com/office/drawing/2014/main" id="{9AEDF581-87A5-1819-B1F1-DB6084D9D11B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0" name="Google Shape;2667;p33">
            <a:extLst>
              <a:ext uri="{FF2B5EF4-FFF2-40B4-BE49-F238E27FC236}">
                <a16:creationId xmlns:a16="http://schemas.microsoft.com/office/drawing/2014/main" id="{76234B9D-D20F-E710-C19E-1F5FFC5D67AE}"/>
              </a:ext>
            </a:extLst>
          </p:cNvPr>
          <p:cNvGrpSpPr/>
          <p:nvPr/>
        </p:nvGrpSpPr>
        <p:grpSpPr>
          <a:xfrm>
            <a:off x="6471278" y="2893916"/>
            <a:ext cx="185278" cy="213973"/>
            <a:chOff x="3669150" y="2223718"/>
            <a:chExt cx="436237" cy="503799"/>
          </a:xfrm>
        </p:grpSpPr>
        <p:sp>
          <p:nvSpPr>
            <p:cNvPr id="251" name="Google Shape;2668;p33">
              <a:extLst>
                <a:ext uri="{FF2B5EF4-FFF2-40B4-BE49-F238E27FC236}">
                  <a16:creationId xmlns:a16="http://schemas.microsoft.com/office/drawing/2014/main" id="{F36C7919-71A5-DB29-2CBC-4C55E198FFD2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669;p33">
              <a:extLst>
                <a:ext uri="{FF2B5EF4-FFF2-40B4-BE49-F238E27FC236}">
                  <a16:creationId xmlns:a16="http://schemas.microsoft.com/office/drawing/2014/main" id="{69C8ABAF-F531-E2E4-6E8C-E9AABC2B7D66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670;p33">
              <a:extLst>
                <a:ext uri="{FF2B5EF4-FFF2-40B4-BE49-F238E27FC236}">
                  <a16:creationId xmlns:a16="http://schemas.microsoft.com/office/drawing/2014/main" id="{B4B73DD3-52C8-5B1E-3855-E9E317624BA5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4" name="Google Shape;2667;p33">
            <a:extLst>
              <a:ext uri="{FF2B5EF4-FFF2-40B4-BE49-F238E27FC236}">
                <a16:creationId xmlns:a16="http://schemas.microsoft.com/office/drawing/2014/main" id="{0F2B66A3-B735-4B70-B12F-8E3A84724A75}"/>
              </a:ext>
            </a:extLst>
          </p:cNvPr>
          <p:cNvGrpSpPr/>
          <p:nvPr/>
        </p:nvGrpSpPr>
        <p:grpSpPr>
          <a:xfrm>
            <a:off x="6471278" y="3317021"/>
            <a:ext cx="185278" cy="213973"/>
            <a:chOff x="3669150" y="2223718"/>
            <a:chExt cx="436237" cy="503799"/>
          </a:xfrm>
        </p:grpSpPr>
        <p:sp>
          <p:nvSpPr>
            <p:cNvPr id="255" name="Google Shape;2668;p33">
              <a:extLst>
                <a:ext uri="{FF2B5EF4-FFF2-40B4-BE49-F238E27FC236}">
                  <a16:creationId xmlns:a16="http://schemas.microsoft.com/office/drawing/2014/main" id="{EAFF970D-EF18-38A6-8617-2C102822854C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669;p33">
              <a:extLst>
                <a:ext uri="{FF2B5EF4-FFF2-40B4-BE49-F238E27FC236}">
                  <a16:creationId xmlns:a16="http://schemas.microsoft.com/office/drawing/2014/main" id="{8540DD13-7891-C584-E922-7739091880A2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670;p33">
              <a:extLst>
                <a:ext uri="{FF2B5EF4-FFF2-40B4-BE49-F238E27FC236}">
                  <a16:creationId xmlns:a16="http://schemas.microsoft.com/office/drawing/2014/main" id="{AD3C0843-E31A-21EF-6036-7855F45F91C7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58" name="Google Shape;2667;p33">
            <a:extLst>
              <a:ext uri="{FF2B5EF4-FFF2-40B4-BE49-F238E27FC236}">
                <a16:creationId xmlns:a16="http://schemas.microsoft.com/office/drawing/2014/main" id="{BF6CE26D-0419-0A19-225D-2D894BDEF7F8}"/>
              </a:ext>
            </a:extLst>
          </p:cNvPr>
          <p:cNvGrpSpPr/>
          <p:nvPr/>
        </p:nvGrpSpPr>
        <p:grpSpPr>
          <a:xfrm>
            <a:off x="6471281" y="3740794"/>
            <a:ext cx="185278" cy="213973"/>
            <a:chOff x="3669150" y="2223718"/>
            <a:chExt cx="436237" cy="503799"/>
          </a:xfrm>
        </p:grpSpPr>
        <p:sp>
          <p:nvSpPr>
            <p:cNvPr id="259" name="Google Shape;2668;p33">
              <a:extLst>
                <a:ext uri="{FF2B5EF4-FFF2-40B4-BE49-F238E27FC236}">
                  <a16:creationId xmlns:a16="http://schemas.microsoft.com/office/drawing/2014/main" id="{876F75C2-77F2-D631-7FC3-E4F74E33F7DB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69;p33">
              <a:extLst>
                <a:ext uri="{FF2B5EF4-FFF2-40B4-BE49-F238E27FC236}">
                  <a16:creationId xmlns:a16="http://schemas.microsoft.com/office/drawing/2014/main" id="{CC6AAA04-6333-FEA0-1486-BA5796714136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70;p33">
              <a:extLst>
                <a:ext uri="{FF2B5EF4-FFF2-40B4-BE49-F238E27FC236}">
                  <a16:creationId xmlns:a16="http://schemas.microsoft.com/office/drawing/2014/main" id="{7399D8BB-BB18-41B1-16E9-C034C085E2EB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2" name="Google Shape;2667;p33">
            <a:extLst>
              <a:ext uri="{FF2B5EF4-FFF2-40B4-BE49-F238E27FC236}">
                <a16:creationId xmlns:a16="http://schemas.microsoft.com/office/drawing/2014/main" id="{A0FFA89A-BF78-9FA2-BD10-7B4F8D0115C0}"/>
              </a:ext>
            </a:extLst>
          </p:cNvPr>
          <p:cNvGrpSpPr/>
          <p:nvPr/>
        </p:nvGrpSpPr>
        <p:grpSpPr>
          <a:xfrm>
            <a:off x="6471284" y="4153517"/>
            <a:ext cx="185278" cy="213973"/>
            <a:chOff x="3669150" y="2223718"/>
            <a:chExt cx="436237" cy="503799"/>
          </a:xfrm>
        </p:grpSpPr>
        <p:sp>
          <p:nvSpPr>
            <p:cNvPr id="263" name="Google Shape;2668;p33">
              <a:extLst>
                <a:ext uri="{FF2B5EF4-FFF2-40B4-BE49-F238E27FC236}">
                  <a16:creationId xmlns:a16="http://schemas.microsoft.com/office/drawing/2014/main" id="{26BF38E3-1FC5-8AF9-3056-D9136F536816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69;p33">
              <a:extLst>
                <a:ext uri="{FF2B5EF4-FFF2-40B4-BE49-F238E27FC236}">
                  <a16:creationId xmlns:a16="http://schemas.microsoft.com/office/drawing/2014/main" id="{591926FA-3106-57BB-35E3-58E3F8892DA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70;p33">
              <a:extLst>
                <a:ext uri="{FF2B5EF4-FFF2-40B4-BE49-F238E27FC236}">
                  <a16:creationId xmlns:a16="http://schemas.microsoft.com/office/drawing/2014/main" id="{20EF25CF-6D3D-E5F9-0A1F-C28E01A99C10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61089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7E4937B7-6E9C-C633-0D32-9C9170017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0BA16B60-F729-933D-1108-159B4B6BC080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4FD7BA96-1E8D-3812-3620-5E44567B81EA}"/>
              </a:ext>
            </a:extLst>
          </p:cNvPr>
          <p:cNvGrpSpPr/>
          <p:nvPr/>
        </p:nvGrpSpPr>
        <p:grpSpPr>
          <a:xfrm>
            <a:off x="0" y="7620"/>
            <a:ext cx="4798881" cy="581400"/>
            <a:chOff x="4514643" y="3985788"/>
            <a:chExt cx="4798881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4D36485E-04E6-0407-F270-55B8092253BF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347A7C8A-6117-0D06-3F33-36376C67B814}"/>
                </a:ext>
              </a:extLst>
            </p:cNvPr>
            <p:cNvSpPr txBox="1"/>
            <p:nvPr/>
          </p:nvSpPr>
          <p:spPr>
            <a:xfrm>
              <a:off x="5257276" y="4158500"/>
              <a:ext cx="4056248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 – Best Practices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" name="Google Shape;192;p16">
            <a:extLst>
              <a:ext uri="{FF2B5EF4-FFF2-40B4-BE49-F238E27FC236}">
                <a16:creationId xmlns:a16="http://schemas.microsoft.com/office/drawing/2014/main" id="{59590DDD-D356-D175-601F-21C176D05772}"/>
              </a:ext>
            </a:extLst>
          </p:cNvPr>
          <p:cNvGrpSpPr/>
          <p:nvPr/>
        </p:nvGrpSpPr>
        <p:grpSpPr>
          <a:xfrm>
            <a:off x="1865590" y="3422760"/>
            <a:ext cx="2977475" cy="1037150"/>
            <a:chOff x="1919100" y="3439750"/>
            <a:chExt cx="2977475" cy="1037150"/>
          </a:xfrm>
        </p:grpSpPr>
        <p:sp>
          <p:nvSpPr>
            <p:cNvPr id="3" name="Google Shape;193;p16">
              <a:extLst>
                <a:ext uri="{FF2B5EF4-FFF2-40B4-BE49-F238E27FC236}">
                  <a16:creationId xmlns:a16="http://schemas.microsoft.com/office/drawing/2014/main" id="{8140A1F5-9D23-6B33-A1A7-9E69C2D20EF4}"/>
                </a:ext>
              </a:extLst>
            </p:cNvPr>
            <p:cNvSpPr/>
            <p:nvPr/>
          </p:nvSpPr>
          <p:spPr>
            <a:xfrm>
              <a:off x="1919100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194;p16">
              <a:extLst>
                <a:ext uri="{FF2B5EF4-FFF2-40B4-BE49-F238E27FC236}">
                  <a16:creationId xmlns:a16="http://schemas.microsoft.com/office/drawing/2014/main" id="{99B61DB0-C6F4-A557-9050-0349B3F9AAD4}"/>
                </a:ext>
              </a:extLst>
            </p:cNvPr>
            <p:cNvSpPr/>
            <p:nvPr/>
          </p:nvSpPr>
          <p:spPr>
            <a:xfrm>
              <a:off x="1919100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Google Shape;196;p16">
            <a:extLst>
              <a:ext uri="{FF2B5EF4-FFF2-40B4-BE49-F238E27FC236}">
                <a16:creationId xmlns:a16="http://schemas.microsoft.com/office/drawing/2014/main" id="{F4EA0250-8119-3629-AE54-251CE6EB89E4}"/>
              </a:ext>
            </a:extLst>
          </p:cNvPr>
          <p:cNvSpPr txBox="1"/>
          <p:nvPr/>
        </p:nvSpPr>
        <p:spPr>
          <a:xfrm>
            <a:off x="755421" y="2814616"/>
            <a:ext cx="21804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DB Testing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" name="Google Shape;199;p16">
            <a:extLst>
              <a:ext uri="{FF2B5EF4-FFF2-40B4-BE49-F238E27FC236}">
                <a16:creationId xmlns:a16="http://schemas.microsoft.com/office/drawing/2014/main" id="{EDDA4481-CF13-BC5D-E941-49C181819671}"/>
              </a:ext>
            </a:extLst>
          </p:cNvPr>
          <p:cNvGrpSpPr/>
          <p:nvPr/>
        </p:nvGrpSpPr>
        <p:grpSpPr>
          <a:xfrm>
            <a:off x="4188254" y="3422760"/>
            <a:ext cx="2977475" cy="1037150"/>
            <a:chOff x="4241764" y="3439750"/>
            <a:chExt cx="2977475" cy="1037150"/>
          </a:xfrm>
        </p:grpSpPr>
        <p:sp>
          <p:nvSpPr>
            <p:cNvPr id="7" name="Google Shape;200;p16">
              <a:extLst>
                <a:ext uri="{FF2B5EF4-FFF2-40B4-BE49-F238E27FC236}">
                  <a16:creationId xmlns:a16="http://schemas.microsoft.com/office/drawing/2014/main" id="{64BF85CA-21D1-0E89-0006-E61696DB6FC0}"/>
                </a:ext>
              </a:extLst>
            </p:cNvPr>
            <p:cNvSpPr/>
            <p:nvPr/>
          </p:nvSpPr>
          <p:spPr>
            <a:xfrm flipH="1">
              <a:off x="4241764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201;p16">
              <a:extLst>
                <a:ext uri="{FF2B5EF4-FFF2-40B4-BE49-F238E27FC236}">
                  <a16:creationId xmlns:a16="http://schemas.microsoft.com/office/drawing/2014/main" id="{8895381D-82E4-2BA0-6E9C-39DC64117FEA}"/>
                </a:ext>
              </a:extLst>
            </p:cNvPr>
            <p:cNvSpPr/>
            <p:nvPr/>
          </p:nvSpPr>
          <p:spPr>
            <a:xfrm flipH="1">
              <a:off x="4241764" y="3439750"/>
              <a:ext cx="2977475" cy="1037150"/>
            </a:xfrm>
            <a:custGeom>
              <a:avLst/>
              <a:gdLst/>
              <a:ahLst/>
              <a:cxnLst/>
              <a:rect l="l" t="t" r="r" b="b"/>
              <a:pathLst>
                <a:path w="119099" h="41486" extrusionOk="0">
                  <a:moveTo>
                    <a:pt x="119099" y="0"/>
                  </a:moveTo>
                  <a:lnTo>
                    <a:pt x="45721" y="41486"/>
                  </a:lnTo>
                  <a:lnTo>
                    <a:pt x="1" y="41486"/>
                  </a:lnTo>
                  <a:lnTo>
                    <a:pt x="0" y="1263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Google Shape;203;p16">
            <a:extLst>
              <a:ext uri="{FF2B5EF4-FFF2-40B4-BE49-F238E27FC236}">
                <a16:creationId xmlns:a16="http://schemas.microsoft.com/office/drawing/2014/main" id="{6DB59895-C9DB-4D16-6948-B0A5A0FB7307}"/>
              </a:ext>
            </a:extLst>
          </p:cNvPr>
          <p:cNvSpPr txBox="1"/>
          <p:nvPr/>
        </p:nvSpPr>
        <p:spPr>
          <a:xfrm>
            <a:off x="5923128" y="2882725"/>
            <a:ext cx="2435841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Generation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0" name="Google Shape;205;p16">
            <a:extLst>
              <a:ext uri="{FF2B5EF4-FFF2-40B4-BE49-F238E27FC236}">
                <a16:creationId xmlns:a16="http://schemas.microsoft.com/office/drawing/2014/main" id="{94CDC629-409C-30EC-D507-AB848284AFDC}"/>
              </a:ext>
            </a:extLst>
          </p:cNvPr>
          <p:cNvGrpSpPr/>
          <p:nvPr/>
        </p:nvGrpSpPr>
        <p:grpSpPr>
          <a:xfrm>
            <a:off x="3518225" y="1619918"/>
            <a:ext cx="1942978" cy="2613992"/>
            <a:chOff x="3478424" y="1308364"/>
            <a:chExt cx="2187185" cy="2942536"/>
          </a:xfrm>
        </p:grpSpPr>
        <p:sp>
          <p:nvSpPr>
            <p:cNvPr id="11" name="Google Shape;206;p16">
              <a:extLst>
                <a:ext uri="{FF2B5EF4-FFF2-40B4-BE49-F238E27FC236}">
                  <a16:creationId xmlns:a16="http://schemas.microsoft.com/office/drawing/2014/main" id="{9EF94E82-A822-FB02-2DC1-1C42A527E988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7;p16">
              <a:extLst>
                <a:ext uri="{FF2B5EF4-FFF2-40B4-BE49-F238E27FC236}">
                  <a16:creationId xmlns:a16="http://schemas.microsoft.com/office/drawing/2014/main" id="{50EB99EA-B01E-1BE7-DE76-37A9712B2D9E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8;p16">
              <a:extLst>
                <a:ext uri="{FF2B5EF4-FFF2-40B4-BE49-F238E27FC236}">
                  <a16:creationId xmlns:a16="http://schemas.microsoft.com/office/drawing/2014/main" id="{726F3F7D-AD51-5CA1-BB30-CBE15AB8474D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9;p16">
              <a:extLst>
                <a:ext uri="{FF2B5EF4-FFF2-40B4-BE49-F238E27FC236}">
                  <a16:creationId xmlns:a16="http://schemas.microsoft.com/office/drawing/2014/main" id="{4ED344DD-CD52-D056-C5AE-BBF658BF1C25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0;p16">
              <a:extLst>
                <a:ext uri="{FF2B5EF4-FFF2-40B4-BE49-F238E27FC236}">
                  <a16:creationId xmlns:a16="http://schemas.microsoft.com/office/drawing/2014/main" id="{EDA1BB23-151B-1E91-B2ED-6675B9CFE50F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1;p16">
              <a:extLst>
                <a:ext uri="{FF2B5EF4-FFF2-40B4-BE49-F238E27FC236}">
                  <a16:creationId xmlns:a16="http://schemas.microsoft.com/office/drawing/2014/main" id="{CF58C737-7BE9-14FE-6C10-8EAC43F0918D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2;p16">
              <a:extLst>
                <a:ext uri="{FF2B5EF4-FFF2-40B4-BE49-F238E27FC236}">
                  <a16:creationId xmlns:a16="http://schemas.microsoft.com/office/drawing/2014/main" id="{62E1148A-FA41-F314-D8E6-06ED7682BA99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3;p16">
              <a:extLst>
                <a:ext uri="{FF2B5EF4-FFF2-40B4-BE49-F238E27FC236}">
                  <a16:creationId xmlns:a16="http://schemas.microsoft.com/office/drawing/2014/main" id="{0CD0BF53-1749-9CC4-DDA5-8C88065319B7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4;p16">
              <a:extLst>
                <a:ext uri="{FF2B5EF4-FFF2-40B4-BE49-F238E27FC236}">
                  <a16:creationId xmlns:a16="http://schemas.microsoft.com/office/drawing/2014/main" id="{4D29F57A-A6CC-2948-F1FA-B7CC6B271919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5;p16">
              <a:extLst>
                <a:ext uri="{FF2B5EF4-FFF2-40B4-BE49-F238E27FC236}">
                  <a16:creationId xmlns:a16="http://schemas.microsoft.com/office/drawing/2014/main" id="{0E730CD7-0C61-EEE3-5860-AFAB7318C49A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6;p16">
              <a:extLst>
                <a:ext uri="{FF2B5EF4-FFF2-40B4-BE49-F238E27FC236}">
                  <a16:creationId xmlns:a16="http://schemas.microsoft.com/office/drawing/2014/main" id="{C77359CD-92B1-CE6B-6C60-6AD7C00319B6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7;p16">
              <a:extLst>
                <a:ext uri="{FF2B5EF4-FFF2-40B4-BE49-F238E27FC236}">
                  <a16:creationId xmlns:a16="http://schemas.microsoft.com/office/drawing/2014/main" id="{1DC86536-0BD2-DBE9-1EA4-F44B8DD293BE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8;p16">
              <a:extLst>
                <a:ext uri="{FF2B5EF4-FFF2-40B4-BE49-F238E27FC236}">
                  <a16:creationId xmlns:a16="http://schemas.microsoft.com/office/drawing/2014/main" id="{3D70D839-157D-4DC6-F0FA-F36DB96CD3FB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9;p16">
              <a:extLst>
                <a:ext uri="{FF2B5EF4-FFF2-40B4-BE49-F238E27FC236}">
                  <a16:creationId xmlns:a16="http://schemas.microsoft.com/office/drawing/2014/main" id="{2BEC2864-89FB-66CB-1745-29C8C2A0C168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0;p16">
              <a:extLst>
                <a:ext uri="{FF2B5EF4-FFF2-40B4-BE49-F238E27FC236}">
                  <a16:creationId xmlns:a16="http://schemas.microsoft.com/office/drawing/2014/main" id="{F3665051-DE09-B89D-564A-76E18A6CF532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1;p16">
              <a:extLst>
                <a:ext uri="{FF2B5EF4-FFF2-40B4-BE49-F238E27FC236}">
                  <a16:creationId xmlns:a16="http://schemas.microsoft.com/office/drawing/2014/main" id="{E07D8E17-1EFF-F050-B81C-3563EBA8B0B6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2;p16">
              <a:extLst>
                <a:ext uri="{FF2B5EF4-FFF2-40B4-BE49-F238E27FC236}">
                  <a16:creationId xmlns:a16="http://schemas.microsoft.com/office/drawing/2014/main" id="{CAD5768E-0360-7F1E-57F2-D90FB3962282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3;p16">
              <a:extLst>
                <a:ext uri="{FF2B5EF4-FFF2-40B4-BE49-F238E27FC236}">
                  <a16:creationId xmlns:a16="http://schemas.microsoft.com/office/drawing/2014/main" id="{CD0963F5-4A21-6AB4-EF7E-25FACDBE8364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4;p16">
              <a:extLst>
                <a:ext uri="{FF2B5EF4-FFF2-40B4-BE49-F238E27FC236}">
                  <a16:creationId xmlns:a16="http://schemas.microsoft.com/office/drawing/2014/main" id="{8C66AFD9-8320-83B8-0AEB-040EAD75EA74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5;p16">
              <a:extLst>
                <a:ext uri="{FF2B5EF4-FFF2-40B4-BE49-F238E27FC236}">
                  <a16:creationId xmlns:a16="http://schemas.microsoft.com/office/drawing/2014/main" id="{284B86D7-EC67-BEFD-9239-47FBE40E7FE4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6;p16">
              <a:extLst>
                <a:ext uri="{FF2B5EF4-FFF2-40B4-BE49-F238E27FC236}">
                  <a16:creationId xmlns:a16="http://schemas.microsoft.com/office/drawing/2014/main" id="{C4002635-2447-1BE0-EDA7-E84CC7840C8E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7;p16">
              <a:extLst>
                <a:ext uri="{FF2B5EF4-FFF2-40B4-BE49-F238E27FC236}">
                  <a16:creationId xmlns:a16="http://schemas.microsoft.com/office/drawing/2014/main" id="{11E76762-B3AC-7173-FC36-1BDDF98F31A2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8;p16">
              <a:extLst>
                <a:ext uri="{FF2B5EF4-FFF2-40B4-BE49-F238E27FC236}">
                  <a16:creationId xmlns:a16="http://schemas.microsoft.com/office/drawing/2014/main" id="{222E9735-A11B-E9BB-F1FA-E61D3CD6586C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9;p16">
              <a:extLst>
                <a:ext uri="{FF2B5EF4-FFF2-40B4-BE49-F238E27FC236}">
                  <a16:creationId xmlns:a16="http://schemas.microsoft.com/office/drawing/2014/main" id="{406B6881-07D3-66B7-88A9-5152D1A10B07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0;p16">
              <a:extLst>
                <a:ext uri="{FF2B5EF4-FFF2-40B4-BE49-F238E27FC236}">
                  <a16:creationId xmlns:a16="http://schemas.microsoft.com/office/drawing/2014/main" id="{2A454CFB-B061-CAA7-A923-6156326D5F1D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1;p16">
              <a:extLst>
                <a:ext uri="{FF2B5EF4-FFF2-40B4-BE49-F238E27FC236}">
                  <a16:creationId xmlns:a16="http://schemas.microsoft.com/office/drawing/2014/main" id="{ED76799F-9CAD-AB24-F2F1-CD752778EF91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2;p16">
              <a:extLst>
                <a:ext uri="{FF2B5EF4-FFF2-40B4-BE49-F238E27FC236}">
                  <a16:creationId xmlns:a16="http://schemas.microsoft.com/office/drawing/2014/main" id="{62E11A1A-DE20-F0D2-61C8-29224472AE84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3;p16">
              <a:extLst>
                <a:ext uri="{FF2B5EF4-FFF2-40B4-BE49-F238E27FC236}">
                  <a16:creationId xmlns:a16="http://schemas.microsoft.com/office/drawing/2014/main" id="{3E925DEF-C353-2DC6-138D-6B5BF1A1C5E5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4;p16">
              <a:extLst>
                <a:ext uri="{FF2B5EF4-FFF2-40B4-BE49-F238E27FC236}">
                  <a16:creationId xmlns:a16="http://schemas.microsoft.com/office/drawing/2014/main" id="{F0F2720B-E5A8-0F92-C4F4-64D01635D12F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5;p16">
              <a:extLst>
                <a:ext uri="{FF2B5EF4-FFF2-40B4-BE49-F238E27FC236}">
                  <a16:creationId xmlns:a16="http://schemas.microsoft.com/office/drawing/2014/main" id="{BA251106-588D-E6EE-EB95-5372CAD771F0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6;p16">
              <a:extLst>
                <a:ext uri="{FF2B5EF4-FFF2-40B4-BE49-F238E27FC236}">
                  <a16:creationId xmlns:a16="http://schemas.microsoft.com/office/drawing/2014/main" id="{F8FFB37E-1E3A-5EBD-2EAD-4DCFFFDFC12A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7;p16">
              <a:extLst>
                <a:ext uri="{FF2B5EF4-FFF2-40B4-BE49-F238E27FC236}">
                  <a16:creationId xmlns:a16="http://schemas.microsoft.com/office/drawing/2014/main" id="{634DB5C7-6886-F278-1B39-CC9D3FA30ABB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8;p16">
              <a:extLst>
                <a:ext uri="{FF2B5EF4-FFF2-40B4-BE49-F238E27FC236}">
                  <a16:creationId xmlns:a16="http://schemas.microsoft.com/office/drawing/2014/main" id="{26A18157-5F53-4B99-9DA2-E51081CDB2FE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9;p16">
              <a:extLst>
                <a:ext uri="{FF2B5EF4-FFF2-40B4-BE49-F238E27FC236}">
                  <a16:creationId xmlns:a16="http://schemas.microsoft.com/office/drawing/2014/main" id="{99FBC313-5EC9-AC46-B9D5-6981E325ABDB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0;p16">
              <a:extLst>
                <a:ext uri="{FF2B5EF4-FFF2-40B4-BE49-F238E27FC236}">
                  <a16:creationId xmlns:a16="http://schemas.microsoft.com/office/drawing/2014/main" id="{79A6E366-99F1-EAC6-D756-7A0732D0483B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1;p16">
              <a:extLst>
                <a:ext uri="{FF2B5EF4-FFF2-40B4-BE49-F238E27FC236}">
                  <a16:creationId xmlns:a16="http://schemas.microsoft.com/office/drawing/2014/main" id="{696080EE-503A-C0C1-B3C7-A05472DC66B3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2;p16">
              <a:extLst>
                <a:ext uri="{FF2B5EF4-FFF2-40B4-BE49-F238E27FC236}">
                  <a16:creationId xmlns:a16="http://schemas.microsoft.com/office/drawing/2014/main" id="{CA1E834E-803B-5707-46DB-B3739783ED5F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3;p16">
              <a:extLst>
                <a:ext uri="{FF2B5EF4-FFF2-40B4-BE49-F238E27FC236}">
                  <a16:creationId xmlns:a16="http://schemas.microsoft.com/office/drawing/2014/main" id="{21D6483E-9AF0-DD7F-98C0-35279946712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4;p16">
              <a:extLst>
                <a:ext uri="{FF2B5EF4-FFF2-40B4-BE49-F238E27FC236}">
                  <a16:creationId xmlns:a16="http://schemas.microsoft.com/office/drawing/2014/main" id="{31EEE322-1C82-3CFF-3954-BF2E53C442C3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5;p16">
              <a:extLst>
                <a:ext uri="{FF2B5EF4-FFF2-40B4-BE49-F238E27FC236}">
                  <a16:creationId xmlns:a16="http://schemas.microsoft.com/office/drawing/2014/main" id="{2395205A-64B9-9BA3-3BAB-2EB929552104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6;p16">
              <a:extLst>
                <a:ext uri="{FF2B5EF4-FFF2-40B4-BE49-F238E27FC236}">
                  <a16:creationId xmlns:a16="http://schemas.microsoft.com/office/drawing/2014/main" id="{F7DB839C-5688-3D4C-AD5E-F7118FD30225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7;p16">
              <a:extLst>
                <a:ext uri="{FF2B5EF4-FFF2-40B4-BE49-F238E27FC236}">
                  <a16:creationId xmlns:a16="http://schemas.microsoft.com/office/drawing/2014/main" id="{20F9272D-BE26-554B-4C82-E580113E86ED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8;p16">
              <a:extLst>
                <a:ext uri="{FF2B5EF4-FFF2-40B4-BE49-F238E27FC236}">
                  <a16:creationId xmlns:a16="http://schemas.microsoft.com/office/drawing/2014/main" id="{0D49E40E-3EDC-83A0-8437-5BAD37A40030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249;p16">
              <a:extLst>
                <a:ext uri="{FF2B5EF4-FFF2-40B4-BE49-F238E27FC236}">
                  <a16:creationId xmlns:a16="http://schemas.microsoft.com/office/drawing/2014/main" id="{4C99465A-7840-5B82-CD6A-FDF7361AADF2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55" name="Google Shape;250;p16">
                <a:extLst>
                  <a:ext uri="{FF2B5EF4-FFF2-40B4-BE49-F238E27FC236}">
                    <a16:creationId xmlns:a16="http://schemas.microsoft.com/office/drawing/2014/main" id="{62A1C6BF-3A54-1684-407C-22D07FC0020E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51;p16">
                <a:extLst>
                  <a:ext uri="{FF2B5EF4-FFF2-40B4-BE49-F238E27FC236}">
                    <a16:creationId xmlns:a16="http://schemas.microsoft.com/office/drawing/2014/main" id="{70662B14-246D-7251-5A8D-8491E17CB3D2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" name="Google Shape;252;p16">
            <a:extLst>
              <a:ext uri="{FF2B5EF4-FFF2-40B4-BE49-F238E27FC236}">
                <a16:creationId xmlns:a16="http://schemas.microsoft.com/office/drawing/2014/main" id="{8FD4C610-5BBB-D41C-B1B2-89C3E165E3F2}"/>
              </a:ext>
            </a:extLst>
          </p:cNvPr>
          <p:cNvSpPr/>
          <p:nvPr/>
        </p:nvSpPr>
        <p:spPr>
          <a:xfrm>
            <a:off x="1580508" y="204886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53;p16">
            <a:extLst>
              <a:ext uri="{FF2B5EF4-FFF2-40B4-BE49-F238E27FC236}">
                <a16:creationId xmlns:a16="http://schemas.microsoft.com/office/drawing/2014/main" id="{A6702B05-06ED-D080-B991-8F0E2EE7D111}"/>
              </a:ext>
            </a:extLst>
          </p:cNvPr>
          <p:cNvSpPr/>
          <p:nvPr/>
        </p:nvSpPr>
        <p:spPr>
          <a:xfrm>
            <a:off x="6875083" y="2102207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Picture 61" descr="A white line drawing of a server&#10;&#10;AI-generated content may be incorrect.">
            <a:extLst>
              <a:ext uri="{FF2B5EF4-FFF2-40B4-BE49-F238E27FC236}">
                <a16:creationId xmlns:a16="http://schemas.microsoft.com/office/drawing/2014/main" id="{3125DC82-28D0-1CA6-BC9A-4AAFFBCD9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673" y="2096380"/>
            <a:ext cx="489120" cy="489120"/>
          </a:xfrm>
          <a:prstGeom prst="rect">
            <a:avLst/>
          </a:prstGeom>
        </p:spPr>
      </p:pic>
      <p:pic>
        <p:nvPicPr>
          <p:cNvPr id="64" name="Picture 63" descr="A white line drawing of a funnel&#10;&#10;AI-generated content may be incorrect.">
            <a:extLst>
              <a:ext uri="{FF2B5EF4-FFF2-40B4-BE49-F238E27FC236}">
                <a16:creationId xmlns:a16="http://schemas.microsoft.com/office/drawing/2014/main" id="{CD360666-8EA0-8EF7-4B9C-E9B563A80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133" y="2155073"/>
            <a:ext cx="475194" cy="4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9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8BEB2D3A-3444-775D-35E2-11CF9A8F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A2D54C15-AE03-57EE-E9E3-12AF20DB696C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94" name="Google Shape;582;p18">
            <a:extLst>
              <a:ext uri="{FF2B5EF4-FFF2-40B4-BE49-F238E27FC236}">
                <a16:creationId xmlns:a16="http://schemas.microsoft.com/office/drawing/2014/main" id="{A58B1CCD-B605-C7CB-7CD8-C3AFA55277D0}"/>
              </a:ext>
            </a:extLst>
          </p:cNvPr>
          <p:cNvGrpSpPr/>
          <p:nvPr/>
        </p:nvGrpSpPr>
        <p:grpSpPr>
          <a:xfrm>
            <a:off x="0" y="7620"/>
            <a:ext cx="4798881" cy="581400"/>
            <a:chOff x="4514643" y="3985788"/>
            <a:chExt cx="4798881" cy="581400"/>
          </a:xfrm>
        </p:grpSpPr>
        <p:sp>
          <p:nvSpPr>
            <p:cNvPr id="95" name="Google Shape;583;p18">
              <a:extLst>
                <a:ext uri="{FF2B5EF4-FFF2-40B4-BE49-F238E27FC236}">
                  <a16:creationId xmlns:a16="http://schemas.microsoft.com/office/drawing/2014/main" id="{ABE207D6-B036-B5C3-C3AB-7FC8FCAE342B}"/>
                </a:ext>
              </a:extLst>
            </p:cNvPr>
            <p:cNvSpPr/>
            <p:nvPr/>
          </p:nvSpPr>
          <p:spPr>
            <a:xfrm>
              <a:off x="4514643" y="3985788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latin typeface="Baskerville Old Face" panose="02020602080505020303" pitchFamily="18" charset="0"/>
                </a:rPr>
                <a:t>IV</a:t>
              </a:r>
              <a:endParaRPr lang="en-US" sz="2400" dirty="0"/>
            </a:p>
          </p:txBody>
        </p:sp>
        <p:sp>
          <p:nvSpPr>
            <p:cNvPr id="97" name="Google Shape;585;p18">
              <a:extLst>
                <a:ext uri="{FF2B5EF4-FFF2-40B4-BE49-F238E27FC236}">
                  <a16:creationId xmlns:a16="http://schemas.microsoft.com/office/drawing/2014/main" id="{6C6A81BB-D0B9-598B-07ED-1DC891080E37}"/>
                </a:ext>
              </a:extLst>
            </p:cNvPr>
            <p:cNvSpPr txBox="1"/>
            <p:nvPr/>
          </p:nvSpPr>
          <p:spPr>
            <a:xfrm>
              <a:off x="5257276" y="4158500"/>
              <a:ext cx="4056248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Tools &amp; Demo – Best Practices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60" name="Google Shape;3915;p43">
            <a:extLst>
              <a:ext uri="{FF2B5EF4-FFF2-40B4-BE49-F238E27FC236}">
                <a16:creationId xmlns:a16="http://schemas.microsoft.com/office/drawing/2014/main" id="{71B74432-0807-50F6-14CB-983DE34B6189}"/>
              </a:ext>
            </a:extLst>
          </p:cNvPr>
          <p:cNvGrpSpPr/>
          <p:nvPr/>
        </p:nvGrpSpPr>
        <p:grpSpPr>
          <a:xfrm>
            <a:off x="5056018" y="986457"/>
            <a:ext cx="3185160" cy="517707"/>
            <a:chOff x="751150" y="2247204"/>
            <a:chExt cx="2043900" cy="1140000"/>
          </a:xfrm>
          <a:noFill/>
        </p:grpSpPr>
        <p:sp>
          <p:nvSpPr>
            <p:cNvPr id="61" name="Google Shape;3916;p43">
              <a:extLst>
                <a:ext uri="{FF2B5EF4-FFF2-40B4-BE49-F238E27FC236}">
                  <a16:creationId xmlns:a16="http://schemas.microsoft.com/office/drawing/2014/main" id="{805BAA50-E384-DB44-3361-EDF589130D5A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17;p43">
              <a:extLst>
                <a:ext uri="{FF2B5EF4-FFF2-40B4-BE49-F238E27FC236}">
                  <a16:creationId xmlns:a16="http://schemas.microsoft.com/office/drawing/2014/main" id="{B29F32B5-ADF3-8A9E-09EA-77807AC4904B}"/>
                </a:ext>
              </a:extLst>
            </p:cNvPr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252;p16">
            <a:extLst>
              <a:ext uri="{FF2B5EF4-FFF2-40B4-BE49-F238E27FC236}">
                <a16:creationId xmlns:a16="http://schemas.microsoft.com/office/drawing/2014/main" id="{95F55221-EB90-F73E-C7B2-20EB0712B6D8}"/>
              </a:ext>
            </a:extLst>
          </p:cNvPr>
          <p:cNvSpPr/>
          <p:nvPr/>
        </p:nvSpPr>
        <p:spPr>
          <a:xfrm>
            <a:off x="7945578" y="689954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Picture 66" descr="A white line drawing of a funnel&#10;&#10;AI-generated content may be incorrect.">
            <a:extLst>
              <a:ext uri="{FF2B5EF4-FFF2-40B4-BE49-F238E27FC236}">
                <a16:creationId xmlns:a16="http://schemas.microsoft.com/office/drawing/2014/main" id="{C2D4EE4B-A41B-3B79-13C1-CB250152D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486" y="743626"/>
            <a:ext cx="475194" cy="475194"/>
          </a:xfrm>
          <a:prstGeom prst="rect">
            <a:avLst/>
          </a:prstGeom>
        </p:spPr>
      </p:pic>
      <p:sp>
        <p:nvSpPr>
          <p:cNvPr id="68" name="Google Shape;203;p16">
            <a:extLst>
              <a:ext uri="{FF2B5EF4-FFF2-40B4-BE49-F238E27FC236}">
                <a16:creationId xmlns:a16="http://schemas.microsoft.com/office/drawing/2014/main" id="{E8E7F32F-0E6A-CA9E-CE11-DE83D2B75393}"/>
              </a:ext>
            </a:extLst>
          </p:cNvPr>
          <p:cNvSpPr txBox="1"/>
          <p:nvPr/>
        </p:nvSpPr>
        <p:spPr>
          <a:xfrm>
            <a:off x="5597145" y="1101005"/>
            <a:ext cx="2435841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Generation</a:t>
            </a:r>
            <a:endParaRPr sz="20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9" name="Google Shape;433;p17">
            <a:extLst>
              <a:ext uri="{FF2B5EF4-FFF2-40B4-BE49-F238E27FC236}">
                <a16:creationId xmlns:a16="http://schemas.microsoft.com/office/drawing/2014/main" id="{2CAE1049-A840-1FF2-5DE0-41E227CC3121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70" name="Google Shape;434;p17">
              <a:extLst>
                <a:ext uri="{FF2B5EF4-FFF2-40B4-BE49-F238E27FC236}">
                  <a16:creationId xmlns:a16="http://schemas.microsoft.com/office/drawing/2014/main" id="{B627C864-A637-8DE2-17E5-446BD03C284B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5;p17">
              <a:extLst>
                <a:ext uri="{FF2B5EF4-FFF2-40B4-BE49-F238E27FC236}">
                  <a16:creationId xmlns:a16="http://schemas.microsoft.com/office/drawing/2014/main" id="{F6E3A7CD-3707-72AE-F4EE-8DF8B74029AF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36;p17">
              <a:extLst>
                <a:ext uri="{FF2B5EF4-FFF2-40B4-BE49-F238E27FC236}">
                  <a16:creationId xmlns:a16="http://schemas.microsoft.com/office/drawing/2014/main" id="{446875A7-EEEF-EC4D-1A89-D4760D390E0E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37;p17">
              <a:extLst>
                <a:ext uri="{FF2B5EF4-FFF2-40B4-BE49-F238E27FC236}">
                  <a16:creationId xmlns:a16="http://schemas.microsoft.com/office/drawing/2014/main" id="{C421F6A3-7016-9518-D69C-971A4BCBF18E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8;p17">
              <a:extLst>
                <a:ext uri="{FF2B5EF4-FFF2-40B4-BE49-F238E27FC236}">
                  <a16:creationId xmlns:a16="http://schemas.microsoft.com/office/drawing/2014/main" id="{379979CF-89E0-9492-7DD5-BA14DF01C878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9;p17">
              <a:extLst>
                <a:ext uri="{FF2B5EF4-FFF2-40B4-BE49-F238E27FC236}">
                  <a16:creationId xmlns:a16="http://schemas.microsoft.com/office/drawing/2014/main" id="{B77C4564-4391-5814-8FD0-3A3D15873684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0;p17">
              <a:extLst>
                <a:ext uri="{FF2B5EF4-FFF2-40B4-BE49-F238E27FC236}">
                  <a16:creationId xmlns:a16="http://schemas.microsoft.com/office/drawing/2014/main" id="{5F3EF742-A2B3-4FCF-5CC5-840C644D4A70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1;p17">
              <a:extLst>
                <a:ext uri="{FF2B5EF4-FFF2-40B4-BE49-F238E27FC236}">
                  <a16:creationId xmlns:a16="http://schemas.microsoft.com/office/drawing/2014/main" id="{3A197FB6-2E1F-5F0A-8B1B-83305A42B79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2;p17">
              <a:extLst>
                <a:ext uri="{FF2B5EF4-FFF2-40B4-BE49-F238E27FC236}">
                  <a16:creationId xmlns:a16="http://schemas.microsoft.com/office/drawing/2014/main" id="{DDF9FF5A-763F-002D-4C98-36C637D7BC23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3;p17">
              <a:extLst>
                <a:ext uri="{FF2B5EF4-FFF2-40B4-BE49-F238E27FC236}">
                  <a16:creationId xmlns:a16="http://schemas.microsoft.com/office/drawing/2014/main" id="{28191279-A09C-E661-C9EA-58BD457C3AF2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4;p17">
              <a:extLst>
                <a:ext uri="{FF2B5EF4-FFF2-40B4-BE49-F238E27FC236}">
                  <a16:creationId xmlns:a16="http://schemas.microsoft.com/office/drawing/2014/main" id="{5F2A98DF-D388-A160-30A7-85D92787171D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5;p17">
              <a:extLst>
                <a:ext uri="{FF2B5EF4-FFF2-40B4-BE49-F238E27FC236}">
                  <a16:creationId xmlns:a16="http://schemas.microsoft.com/office/drawing/2014/main" id="{233A6139-F02D-3D5C-60C2-C4822202BBCE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6;p17">
              <a:extLst>
                <a:ext uri="{FF2B5EF4-FFF2-40B4-BE49-F238E27FC236}">
                  <a16:creationId xmlns:a16="http://schemas.microsoft.com/office/drawing/2014/main" id="{3A50816D-4912-F17D-AD5E-C79C084DC890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7;p17">
              <a:extLst>
                <a:ext uri="{FF2B5EF4-FFF2-40B4-BE49-F238E27FC236}">
                  <a16:creationId xmlns:a16="http://schemas.microsoft.com/office/drawing/2014/main" id="{9E684090-3AFA-2EE5-C7E2-44CA810B134F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8;p17">
              <a:extLst>
                <a:ext uri="{FF2B5EF4-FFF2-40B4-BE49-F238E27FC236}">
                  <a16:creationId xmlns:a16="http://schemas.microsoft.com/office/drawing/2014/main" id="{C829C434-24EC-E4EF-0905-3426A6920CF4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9;p17">
              <a:extLst>
                <a:ext uri="{FF2B5EF4-FFF2-40B4-BE49-F238E27FC236}">
                  <a16:creationId xmlns:a16="http://schemas.microsoft.com/office/drawing/2014/main" id="{A3FDF31C-B43D-7136-1617-146CE1279365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0;p17">
              <a:extLst>
                <a:ext uri="{FF2B5EF4-FFF2-40B4-BE49-F238E27FC236}">
                  <a16:creationId xmlns:a16="http://schemas.microsoft.com/office/drawing/2014/main" id="{C22B3910-D497-04C0-4454-A670BDE1D9F4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1;p17">
              <a:extLst>
                <a:ext uri="{FF2B5EF4-FFF2-40B4-BE49-F238E27FC236}">
                  <a16:creationId xmlns:a16="http://schemas.microsoft.com/office/drawing/2014/main" id="{11B2F69B-E8F5-92BE-C16D-87BD37684EB9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2;p17">
              <a:extLst>
                <a:ext uri="{FF2B5EF4-FFF2-40B4-BE49-F238E27FC236}">
                  <a16:creationId xmlns:a16="http://schemas.microsoft.com/office/drawing/2014/main" id="{A272F2CF-13D9-0504-245E-CD89793E65DB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3;p17">
              <a:extLst>
                <a:ext uri="{FF2B5EF4-FFF2-40B4-BE49-F238E27FC236}">
                  <a16:creationId xmlns:a16="http://schemas.microsoft.com/office/drawing/2014/main" id="{8B06B04E-3012-F71A-A884-55202F4D8E5B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4;p17">
              <a:extLst>
                <a:ext uri="{FF2B5EF4-FFF2-40B4-BE49-F238E27FC236}">
                  <a16:creationId xmlns:a16="http://schemas.microsoft.com/office/drawing/2014/main" id="{9B6CBF91-0B1E-49E0-7FAC-DD5382B4F722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5;p17">
              <a:extLst>
                <a:ext uri="{FF2B5EF4-FFF2-40B4-BE49-F238E27FC236}">
                  <a16:creationId xmlns:a16="http://schemas.microsoft.com/office/drawing/2014/main" id="{1055E9C8-415A-4F57-968F-FD11E8077BB5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6;p17">
              <a:extLst>
                <a:ext uri="{FF2B5EF4-FFF2-40B4-BE49-F238E27FC236}">
                  <a16:creationId xmlns:a16="http://schemas.microsoft.com/office/drawing/2014/main" id="{FC24B972-79CD-4240-1801-A94B9E569CF9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7;p17">
              <a:extLst>
                <a:ext uri="{FF2B5EF4-FFF2-40B4-BE49-F238E27FC236}">
                  <a16:creationId xmlns:a16="http://schemas.microsoft.com/office/drawing/2014/main" id="{335EA8E3-320C-5B3F-CD9B-CF293A560D34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8;p17">
              <a:extLst>
                <a:ext uri="{FF2B5EF4-FFF2-40B4-BE49-F238E27FC236}">
                  <a16:creationId xmlns:a16="http://schemas.microsoft.com/office/drawing/2014/main" id="{BE6A0D8D-597D-3BDE-6475-2763FFFD7279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9;p17">
              <a:extLst>
                <a:ext uri="{FF2B5EF4-FFF2-40B4-BE49-F238E27FC236}">
                  <a16:creationId xmlns:a16="http://schemas.microsoft.com/office/drawing/2014/main" id="{95A4803C-00CC-F5ED-90D6-34A151855334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0;p17">
              <a:extLst>
                <a:ext uri="{FF2B5EF4-FFF2-40B4-BE49-F238E27FC236}">
                  <a16:creationId xmlns:a16="http://schemas.microsoft.com/office/drawing/2014/main" id="{7154FAB8-925B-682B-1417-C3EA4DFA7C50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1;p17">
              <a:extLst>
                <a:ext uri="{FF2B5EF4-FFF2-40B4-BE49-F238E27FC236}">
                  <a16:creationId xmlns:a16="http://schemas.microsoft.com/office/drawing/2014/main" id="{91425143-DFF3-430A-C2AD-753BDFCDA136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2;p17">
              <a:extLst>
                <a:ext uri="{FF2B5EF4-FFF2-40B4-BE49-F238E27FC236}">
                  <a16:creationId xmlns:a16="http://schemas.microsoft.com/office/drawing/2014/main" id="{1CF07F68-714B-34C4-CD2C-95F9245E49F5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3;p17">
              <a:extLst>
                <a:ext uri="{FF2B5EF4-FFF2-40B4-BE49-F238E27FC236}">
                  <a16:creationId xmlns:a16="http://schemas.microsoft.com/office/drawing/2014/main" id="{397C384A-F702-FBA7-B5D4-E706BBEBAD46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4;p17">
              <a:extLst>
                <a:ext uri="{FF2B5EF4-FFF2-40B4-BE49-F238E27FC236}">
                  <a16:creationId xmlns:a16="http://schemas.microsoft.com/office/drawing/2014/main" id="{33FE02EA-51F9-3FF5-364F-3557036920CF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5;p17">
              <a:extLst>
                <a:ext uri="{FF2B5EF4-FFF2-40B4-BE49-F238E27FC236}">
                  <a16:creationId xmlns:a16="http://schemas.microsoft.com/office/drawing/2014/main" id="{007C7AA5-DF19-7236-5F54-C2E3A92C513E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6;p17">
              <a:extLst>
                <a:ext uri="{FF2B5EF4-FFF2-40B4-BE49-F238E27FC236}">
                  <a16:creationId xmlns:a16="http://schemas.microsoft.com/office/drawing/2014/main" id="{101460CE-875D-5311-7EB4-823C93627922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7;p17">
              <a:extLst>
                <a:ext uri="{FF2B5EF4-FFF2-40B4-BE49-F238E27FC236}">
                  <a16:creationId xmlns:a16="http://schemas.microsoft.com/office/drawing/2014/main" id="{1703C575-9891-8AEA-B799-4C3F855B2A90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8;p17">
              <a:extLst>
                <a:ext uri="{FF2B5EF4-FFF2-40B4-BE49-F238E27FC236}">
                  <a16:creationId xmlns:a16="http://schemas.microsoft.com/office/drawing/2014/main" id="{6529801E-71B8-A218-F74A-2C26CAAA414B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9;p17">
              <a:extLst>
                <a:ext uri="{FF2B5EF4-FFF2-40B4-BE49-F238E27FC236}">
                  <a16:creationId xmlns:a16="http://schemas.microsoft.com/office/drawing/2014/main" id="{DFA9F4A7-939F-88B8-D80E-B1A6E17F3084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0;p17">
              <a:extLst>
                <a:ext uri="{FF2B5EF4-FFF2-40B4-BE49-F238E27FC236}">
                  <a16:creationId xmlns:a16="http://schemas.microsoft.com/office/drawing/2014/main" id="{DA83783F-6AB3-8570-AD2F-1CA5BA37C8C0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1;p17">
              <a:extLst>
                <a:ext uri="{FF2B5EF4-FFF2-40B4-BE49-F238E27FC236}">
                  <a16:creationId xmlns:a16="http://schemas.microsoft.com/office/drawing/2014/main" id="{8679E342-41BC-E52E-5885-8002C2CF1D85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72;p17">
              <a:extLst>
                <a:ext uri="{FF2B5EF4-FFF2-40B4-BE49-F238E27FC236}">
                  <a16:creationId xmlns:a16="http://schemas.microsoft.com/office/drawing/2014/main" id="{D93BD669-D1E8-74A1-F01C-F5B57DCA9FCD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3;p17">
              <a:extLst>
                <a:ext uri="{FF2B5EF4-FFF2-40B4-BE49-F238E27FC236}">
                  <a16:creationId xmlns:a16="http://schemas.microsoft.com/office/drawing/2014/main" id="{C8E7FEDC-6F43-D04A-FA5C-67B5230F68DF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4;p17">
              <a:extLst>
                <a:ext uri="{FF2B5EF4-FFF2-40B4-BE49-F238E27FC236}">
                  <a16:creationId xmlns:a16="http://schemas.microsoft.com/office/drawing/2014/main" id="{1E3C5506-3D76-E62F-BAE0-4C05F04239E9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5;p17">
              <a:extLst>
                <a:ext uri="{FF2B5EF4-FFF2-40B4-BE49-F238E27FC236}">
                  <a16:creationId xmlns:a16="http://schemas.microsoft.com/office/drawing/2014/main" id="{73176723-26FA-562A-8937-99B8D558A5F7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6;p17">
              <a:extLst>
                <a:ext uri="{FF2B5EF4-FFF2-40B4-BE49-F238E27FC236}">
                  <a16:creationId xmlns:a16="http://schemas.microsoft.com/office/drawing/2014/main" id="{4B50C294-6947-468D-3A39-25C5E2E3173A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477;p17">
              <a:extLst>
                <a:ext uri="{FF2B5EF4-FFF2-40B4-BE49-F238E27FC236}">
                  <a16:creationId xmlns:a16="http://schemas.microsoft.com/office/drawing/2014/main" id="{80A3E589-7A4B-C019-EC8F-433A72EE02D0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17" name="Google Shape;478;p17">
                <a:extLst>
                  <a:ext uri="{FF2B5EF4-FFF2-40B4-BE49-F238E27FC236}">
                    <a16:creationId xmlns:a16="http://schemas.microsoft.com/office/drawing/2014/main" id="{767ACD55-02D3-E84F-6A17-C8B18DC122F2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79;p17">
                <a:extLst>
                  <a:ext uri="{FF2B5EF4-FFF2-40B4-BE49-F238E27FC236}">
                    <a16:creationId xmlns:a16="http://schemas.microsoft.com/office/drawing/2014/main" id="{A8401BE2-216A-CDC0-19EA-969FDCE367CE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9" name="Google Shape;1426;p24">
            <a:extLst>
              <a:ext uri="{FF2B5EF4-FFF2-40B4-BE49-F238E27FC236}">
                <a16:creationId xmlns:a16="http://schemas.microsoft.com/office/drawing/2014/main" id="{6BA78A3B-C7CE-BD15-A62C-62FF514D6A60}"/>
              </a:ext>
            </a:extLst>
          </p:cNvPr>
          <p:cNvSpPr/>
          <p:nvPr/>
        </p:nvSpPr>
        <p:spPr>
          <a:xfrm rot="10800000">
            <a:off x="5499895" y="2827759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1" name="Google Shape;1427;p24">
            <a:extLst>
              <a:ext uri="{FF2B5EF4-FFF2-40B4-BE49-F238E27FC236}">
                <a16:creationId xmlns:a16="http://schemas.microsoft.com/office/drawing/2014/main" id="{BA1CF224-B626-ED4E-DAE9-8BBDB310BFEA}"/>
              </a:ext>
            </a:extLst>
          </p:cNvPr>
          <p:cNvSpPr/>
          <p:nvPr/>
        </p:nvSpPr>
        <p:spPr>
          <a:xfrm rot="10800000">
            <a:off x="5499895" y="2827759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2" name="Google Shape;1428;p24">
            <a:extLst>
              <a:ext uri="{FF2B5EF4-FFF2-40B4-BE49-F238E27FC236}">
                <a16:creationId xmlns:a16="http://schemas.microsoft.com/office/drawing/2014/main" id="{9C60856F-133C-F26C-A56F-89710D1D3A72}"/>
              </a:ext>
            </a:extLst>
          </p:cNvPr>
          <p:cNvSpPr/>
          <p:nvPr/>
        </p:nvSpPr>
        <p:spPr>
          <a:xfrm rot="10800000">
            <a:off x="6909195" y="2222646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" name="Google Shape;1429;p24">
            <a:extLst>
              <a:ext uri="{FF2B5EF4-FFF2-40B4-BE49-F238E27FC236}">
                <a16:creationId xmlns:a16="http://schemas.microsoft.com/office/drawing/2014/main" id="{0FAC465D-33DB-FA07-D09A-814E3085E8A7}"/>
              </a:ext>
            </a:extLst>
          </p:cNvPr>
          <p:cNvSpPr/>
          <p:nvPr/>
        </p:nvSpPr>
        <p:spPr>
          <a:xfrm rot="10800000">
            <a:off x="6909195" y="2222646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4" name="Google Shape;1430;p24">
            <a:extLst>
              <a:ext uri="{FF2B5EF4-FFF2-40B4-BE49-F238E27FC236}">
                <a16:creationId xmlns:a16="http://schemas.microsoft.com/office/drawing/2014/main" id="{F487EFFF-0772-7256-23F4-36B7F585831E}"/>
              </a:ext>
            </a:extLst>
          </p:cNvPr>
          <p:cNvSpPr/>
          <p:nvPr/>
        </p:nvSpPr>
        <p:spPr>
          <a:xfrm>
            <a:off x="2676676" y="313857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5" name="Google Shape;1431;p24">
            <a:extLst>
              <a:ext uri="{FF2B5EF4-FFF2-40B4-BE49-F238E27FC236}">
                <a16:creationId xmlns:a16="http://schemas.microsoft.com/office/drawing/2014/main" id="{02CD8BA6-7024-B205-3C37-F184B51A593D}"/>
              </a:ext>
            </a:extLst>
          </p:cNvPr>
          <p:cNvSpPr/>
          <p:nvPr/>
        </p:nvSpPr>
        <p:spPr>
          <a:xfrm>
            <a:off x="2676676" y="3138573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6" name="Google Shape;1432;p24">
            <a:extLst>
              <a:ext uri="{FF2B5EF4-FFF2-40B4-BE49-F238E27FC236}">
                <a16:creationId xmlns:a16="http://schemas.microsoft.com/office/drawing/2014/main" id="{9904A046-3E5C-DBC2-C910-C07833A9B6BD}"/>
              </a:ext>
            </a:extLst>
          </p:cNvPr>
          <p:cNvSpPr/>
          <p:nvPr/>
        </p:nvSpPr>
        <p:spPr>
          <a:xfrm>
            <a:off x="3996958" y="246723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7" name="Google Shape;1433;p24">
            <a:extLst>
              <a:ext uri="{FF2B5EF4-FFF2-40B4-BE49-F238E27FC236}">
                <a16:creationId xmlns:a16="http://schemas.microsoft.com/office/drawing/2014/main" id="{DAA9416C-8EA8-226E-5207-F0095282AF47}"/>
              </a:ext>
            </a:extLst>
          </p:cNvPr>
          <p:cNvSpPr/>
          <p:nvPr/>
        </p:nvSpPr>
        <p:spPr>
          <a:xfrm>
            <a:off x="3996958" y="2467235"/>
            <a:ext cx="475525" cy="996875"/>
          </a:xfrm>
          <a:custGeom>
            <a:avLst/>
            <a:gdLst/>
            <a:ahLst/>
            <a:cxnLst/>
            <a:rect l="l" t="t" r="r" b="b"/>
            <a:pathLst>
              <a:path w="19021" h="39875" extrusionOk="0">
                <a:moveTo>
                  <a:pt x="19021" y="39875"/>
                </a:moveTo>
                <a:lnTo>
                  <a:pt x="0" y="29105"/>
                </a:lnTo>
                <a:lnTo>
                  <a:pt x="0" y="0"/>
                </a:ln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128" name="Google Shape;1434;p24">
            <a:extLst>
              <a:ext uri="{FF2B5EF4-FFF2-40B4-BE49-F238E27FC236}">
                <a16:creationId xmlns:a16="http://schemas.microsoft.com/office/drawing/2014/main" id="{44FC8C8B-1052-B710-581F-F70F130FE21E}"/>
              </a:ext>
            </a:extLst>
          </p:cNvPr>
          <p:cNvGrpSpPr/>
          <p:nvPr/>
        </p:nvGrpSpPr>
        <p:grpSpPr>
          <a:xfrm>
            <a:off x="1277945" y="3624406"/>
            <a:ext cx="475525" cy="996875"/>
            <a:chOff x="1518575" y="3411275"/>
            <a:chExt cx="475525" cy="996875"/>
          </a:xfrm>
        </p:grpSpPr>
        <p:sp>
          <p:nvSpPr>
            <p:cNvPr id="129" name="Google Shape;1435;p24">
              <a:extLst>
                <a:ext uri="{FF2B5EF4-FFF2-40B4-BE49-F238E27FC236}">
                  <a16:creationId xmlns:a16="http://schemas.microsoft.com/office/drawing/2014/main" id="{68895582-20E4-FFC8-9FF7-DA038229DF3D}"/>
                </a:ext>
              </a:extLst>
            </p:cNvPr>
            <p:cNvSpPr/>
            <p:nvPr/>
          </p:nvSpPr>
          <p:spPr>
            <a:xfrm>
              <a:off x="1518575" y="3411275"/>
              <a:ext cx="475525" cy="996875"/>
            </a:xfrm>
            <a:custGeom>
              <a:avLst/>
              <a:gdLst/>
              <a:ahLst/>
              <a:cxnLst/>
              <a:rect l="l" t="t" r="r" b="b"/>
              <a:pathLst>
                <a:path w="19021" h="39875" extrusionOk="0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Google Shape;1436;p24">
              <a:extLst>
                <a:ext uri="{FF2B5EF4-FFF2-40B4-BE49-F238E27FC236}">
                  <a16:creationId xmlns:a16="http://schemas.microsoft.com/office/drawing/2014/main" id="{A185D225-7799-3B2A-DC59-E0D49C8D924F}"/>
                </a:ext>
              </a:extLst>
            </p:cNvPr>
            <p:cNvSpPr/>
            <p:nvPr/>
          </p:nvSpPr>
          <p:spPr>
            <a:xfrm>
              <a:off x="1518575" y="3411275"/>
              <a:ext cx="475525" cy="996875"/>
            </a:xfrm>
            <a:custGeom>
              <a:avLst/>
              <a:gdLst/>
              <a:ahLst/>
              <a:cxnLst/>
              <a:rect l="l" t="t" r="r" b="b"/>
              <a:pathLst>
                <a:path w="19021" h="39875" extrusionOk="0">
                  <a:moveTo>
                    <a:pt x="19021" y="39875"/>
                  </a:moveTo>
                  <a:lnTo>
                    <a:pt x="0" y="29105"/>
                  </a:lnTo>
                  <a:lnTo>
                    <a:pt x="0" y="0"/>
                  </a:ln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31" name="Google Shape;1438;p24">
            <a:extLst>
              <a:ext uri="{FF2B5EF4-FFF2-40B4-BE49-F238E27FC236}">
                <a16:creationId xmlns:a16="http://schemas.microsoft.com/office/drawing/2014/main" id="{CD937CAD-9F7C-A922-8A35-4D929046A51B}"/>
              </a:ext>
            </a:extLst>
          </p:cNvPr>
          <p:cNvCxnSpPr>
            <a:cxnSpLocks/>
          </p:cNvCxnSpPr>
          <p:nvPr/>
        </p:nvCxnSpPr>
        <p:spPr>
          <a:xfrm flipH="1">
            <a:off x="1666145" y="2167444"/>
            <a:ext cx="5243050" cy="2582978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439;p24">
            <a:extLst>
              <a:ext uri="{FF2B5EF4-FFF2-40B4-BE49-F238E27FC236}">
                <a16:creationId xmlns:a16="http://schemas.microsoft.com/office/drawing/2014/main" id="{19389180-96F2-9D72-1D17-08666C124579}"/>
              </a:ext>
            </a:extLst>
          </p:cNvPr>
          <p:cNvCxnSpPr>
            <a:cxnSpLocks/>
          </p:cNvCxnSpPr>
          <p:nvPr/>
        </p:nvCxnSpPr>
        <p:spPr>
          <a:xfrm flipH="1">
            <a:off x="1666145" y="2222646"/>
            <a:ext cx="5148920" cy="2525298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" name="Google Shape;1440;p24">
            <a:extLst>
              <a:ext uri="{FF2B5EF4-FFF2-40B4-BE49-F238E27FC236}">
                <a16:creationId xmlns:a16="http://schemas.microsoft.com/office/drawing/2014/main" id="{788F43C8-6A21-5958-4F70-7D4D943BF5E2}"/>
              </a:ext>
            </a:extLst>
          </p:cNvPr>
          <p:cNvGrpSpPr/>
          <p:nvPr/>
        </p:nvGrpSpPr>
        <p:grpSpPr>
          <a:xfrm>
            <a:off x="1421158" y="4212358"/>
            <a:ext cx="590840" cy="682345"/>
            <a:chOff x="3662369" y="2223718"/>
            <a:chExt cx="436237" cy="503799"/>
          </a:xfrm>
        </p:grpSpPr>
        <p:sp>
          <p:nvSpPr>
            <p:cNvPr id="134" name="Google Shape;1441;p24">
              <a:extLst>
                <a:ext uri="{FF2B5EF4-FFF2-40B4-BE49-F238E27FC236}">
                  <a16:creationId xmlns:a16="http://schemas.microsoft.com/office/drawing/2014/main" id="{B442EEEB-B077-38EB-8AA8-6C6C185A9146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42;p24">
              <a:extLst>
                <a:ext uri="{FF2B5EF4-FFF2-40B4-BE49-F238E27FC236}">
                  <a16:creationId xmlns:a16="http://schemas.microsoft.com/office/drawing/2014/main" id="{C9EFBEC9-9E25-32E8-68DF-82D5C3DB5E8C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43;p24">
              <a:extLst>
                <a:ext uri="{FF2B5EF4-FFF2-40B4-BE49-F238E27FC236}">
                  <a16:creationId xmlns:a16="http://schemas.microsoft.com/office/drawing/2014/main" id="{1BB01301-92EE-C793-CD09-5ECAB5D53F39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444;p24">
            <a:extLst>
              <a:ext uri="{FF2B5EF4-FFF2-40B4-BE49-F238E27FC236}">
                <a16:creationId xmlns:a16="http://schemas.microsoft.com/office/drawing/2014/main" id="{32C116B0-E119-7428-D82C-AE6A19B7A391}"/>
              </a:ext>
            </a:extLst>
          </p:cNvPr>
          <p:cNvGrpSpPr/>
          <p:nvPr/>
        </p:nvGrpSpPr>
        <p:grpSpPr>
          <a:xfrm>
            <a:off x="2819880" y="3656707"/>
            <a:ext cx="590840" cy="682345"/>
            <a:chOff x="3662369" y="2223718"/>
            <a:chExt cx="436237" cy="503799"/>
          </a:xfrm>
        </p:grpSpPr>
        <p:sp>
          <p:nvSpPr>
            <p:cNvPr id="138" name="Google Shape;1445;p24">
              <a:extLst>
                <a:ext uri="{FF2B5EF4-FFF2-40B4-BE49-F238E27FC236}">
                  <a16:creationId xmlns:a16="http://schemas.microsoft.com/office/drawing/2014/main" id="{5EEA89FE-0190-5917-7669-E2ADD49F9E3E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46;p24">
              <a:extLst>
                <a:ext uri="{FF2B5EF4-FFF2-40B4-BE49-F238E27FC236}">
                  <a16:creationId xmlns:a16="http://schemas.microsoft.com/office/drawing/2014/main" id="{726B8E36-FD68-0813-22E6-66E7297CC9B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47;p24">
              <a:extLst>
                <a:ext uri="{FF2B5EF4-FFF2-40B4-BE49-F238E27FC236}">
                  <a16:creationId xmlns:a16="http://schemas.microsoft.com/office/drawing/2014/main" id="{94279FE0-8815-85E7-0DEE-A6A55B3EFC05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48;p24">
            <a:extLst>
              <a:ext uri="{FF2B5EF4-FFF2-40B4-BE49-F238E27FC236}">
                <a16:creationId xmlns:a16="http://schemas.microsoft.com/office/drawing/2014/main" id="{C63C024D-DCD1-4591-C136-A238688AB7D2}"/>
              </a:ext>
            </a:extLst>
          </p:cNvPr>
          <p:cNvGrpSpPr/>
          <p:nvPr/>
        </p:nvGrpSpPr>
        <p:grpSpPr>
          <a:xfrm>
            <a:off x="4144744" y="3006007"/>
            <a:ext cx="590840" cy="682345"/>
            <a:chOff x="3665759" y="2223718"/>
            <a:chExt cx="436237" cy="503799"/>
          </a:xfrm>
        </p:grpSpPr>
        <p:sp>
          <p:nvSpPr>
            <p:cNvPr id="142" name="Google Shape;1449;p24">
              <a:extLst>
                <a:ext uri="{FF2B5EF4-FFF2-40B4-BE49-F238E27FC236}">
                  <a16:creationId xmlns:a16="http://schemas.microsoft.com/office/drawing/2014/main" id="{E8EC52B7-1A3B-2212-F8BC-CB8086AA2AF9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50;p24">
              <a:extLst>
                <a:ext uri="{FF2B5EF4-FFF2-40B4-BE49-F238E27FC236}">
                  <a16:creationId xmlns:a16="http://schemas.microsoft.com/office/drawing/2014/main" id="{26112D06-7F8A-6839-21F0-38C8E0B28B63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51;p24">
              <a:extLst>
                <a:ext uri="{FF2B5EF4-FFF2-40B4-BE49-F238E27FC236}">
                  <a16:creationId xmlns:a16="http://schemas.microsoft.com/office/drawing/2014/main" id="{CAE3B963-EE4F-1A75-ADCC-282703754B83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2;p24">
            <a:extLst>
              <a:ext uri="{FF2B5EF4-FFF2-40B4-BE49-F238E27FC236}">
                <a16:creationId xmlns:a16="http://schemas.microsoft.com/office/drawing/2014/main" id="{C1E473F2-5B93-B368-78C4-D89E9C950BDA}"/>
              </a:ext>
            </a:extLst>
          </p:cNvPr>
          <p:cNvGrpSpPr/>
          <p:nvPr/>
        </p:nvGrpSpPr>
        <p:grpSpPr>
          <a:xfrm>
            <a:off x="5329529" y="2405968"/>
            <a:ext cx="590840" cy="682345"/>
            <a:chOff x="3662369" y="2223718"/>
            <a:chExt cx="436237" cy="503799"/>
          </a:xfrm>
        </p:grpSpPr>
        <p:sp>
          <p:nvSpPr>
            <p:cNvPr id="146" name="Google Shape;1453;p24">
              <a:extLst>
                <a:ext uri="{FF2B5EF4-FFF2-40B4-BE49-F238E27FC236}">
                  <a16:creationId xmlns:a16="http://schemas.microsoft.com/office/drawing/2014/main" id="{E0CC7845-8DE2-34A0-0BC0-C92428054669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54;p24">
              <a:extLst>
                <a:ext uri="{FF2B5EF4-FFF2-40B4-BE49-F238E27FC236}">
                  <a16:creationId xmlns:a16="http://schemas.microsoft.com/office/drawing/2014/main" id="{40315F78-D1A6-3863-2452-9D01E464DDC7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55;p24">
              <a:extLst>
                <a:ext uri="{FF2B5EF4-FFF2-40B4-BE49-F238E27FC236}">
                  <a16:creationId xmlns:a16="http://schemas.microsoft.com/office/drawing/2014/main" id="{F1B434F6-13FA-FAAF-10F7-FCF95943DDAE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56;p24">
            <a:extLst>
              <a:ext uri="{FF2B5EF4-FFF2-40B4-BE49-F238E27FC236}">
                <a16:creationId xmlns:a16="http://schemas.microsoft.com/office/drawing/2014/main" id="{81F4E9DA-01DF-A398-0AC5-DEFF50432E04}"/>
              </a:ext>
            </a:extLst>
          </p:cNvPr>
          <p:cNvGrpSpPr/>
          <p:nvPr/>
        </p:nvGrpSpPr>
        <p:grpSpPr>
          <a:xfrm>
            <a:off x="6632320" y="1745280"/>
            <a:ext cx="590840" cy="682345"/>
            <a:chOff x="3662369" y="2223718"/>
            <a:chExt cx="436237" cy="503799"/>
          </a:xfrm>
        </p:grpSpPr>
        <p:sp>
          <p:nvSpPr>
            <p:cNvPr id="150" name="Google Shape;1457;p24">
              <a:extLst>
                <a:ext uri="{FF2B5EF4-FFF2-40B4-BE49-F238E27FC236}">
                  <a16:creationId xmlns:a16="http://schemas.microsoft.com/office/drawing/2014/main" id="{F61E37A7-0263-AF38-5B0C-176DD9D26218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458;p24">
              <a:extLst>
                <a:ext uri="{FF2B5EF4-FFF2-40B4-BE49-F238E27FC236}">
                  <a16:creationId xmlns:a16="http://schemas.microsoft.com/office/drawing/2014/main" id="{C9C475B4-1281-F392-4151-5CEA1CB399D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459;p24">
              <a:extLst>
                <a:ext uri="{FF2B5EF4-FFF2-40B4-BE49-F238E27FC236}">
                  <a16:creationId xmlns:a16="http://schemas.microsoft.com/office/drawing/2014/main" id="{376E5452-4808-99AF-6CE1-AC037406FE77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462;p24">
            <a:extLst>
              <a:ext uri="{FF2B5EF4-FFF2-40B4-BE49-F238E27FC236}">
                <a16:creationId xmlns:a16="http://schemas.microsoft.com/office/drawing/2014/main" id="{69EDC8EE-CFC5-ADA8-1AD4-340783F55569}"/>
              </a:ext>
            </a:extLst>
          </p:cNvPr>
          <p:cNvSpPr txBox="1"/>
          <p:nvPr/>
        </p:nvSpPr>
        <p:spPr>
          <a:xfrm>
            <a:off x="190026" y="3099442"/>
            <a:ext cx="2190512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Maintain Referential Integrity</a:t>
            </a:r>
            <a:endParaRPr sz="15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54" name="Google Shape;1465;p24">
            <a:extLst>
              <a:ext uri="{FF2B5EF4-FFF2-40B4-BE49-F238E27FC236}">
                <a16:creationId xmlns:a16="http://schemas.microsoft.com/office/drawing/2014/main" id="{8A484E51-D053-0EC1-DCD9-76B7E0542CF3}"/>
              </a:ext>
            </a:extLst>
          </p:cNvPr>
          <p:cNvSpPr txBox="1"/>
          <p:nvPr/>
        </p:nvSpPr>
        <p:spPr>
          <a:xfrm>
            <a:off x="1583910" y="2604847"/>
            <a:ext cx="218126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Realistic Distributions</a:t>
            </a:r>
            <a:endParaRPr sz="15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55" name="Google Shape;1468;p24">
            <a:extLst>
              <a:ext uri="{FF2B5EF4-FFF2-40B4-BE49-F238E27FC236}">
                <a16:creationId xmlns:a16="http://schemas.microsoft.com/office/drawing/2014/main" id="{8D4E3F7E-7BF2-E71D-5C0C-714C2CCF5991}"/>
              </a:ext>
            </a:extLst>
          </p:cNvPr>
          <p:cNvSpPr txBox="1"/>
          <p:nvPr/>
        </p:nvSpPr>
        <p:spPr>
          <a:xfrm>
            <a:off x="6250535" y="3243613"/>
            <a:ext cx="2293297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Version Control</a:t>
            </a:r>
            <a:endParaRPr sz="15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56" name="Google Shape;1471;p24">
            <a:extLst>
              <a:ext uri="{FF2B5EF4-FFF2-40B4-BE49-F238E27FC236}">
                <a16:creationId xmlns:a16="http://schemas.microsoft.com/office/drawing/2014/main" id="{E606D8CD-175A-8D81-81B2-F9F106A0893D}"/>
              </a:ext>
            </a:extLst>
          </p:cNvPr>
          <p:cNvSpPr txBox="1"/>
          <p:nvPr/>
        </p:nvSpPr>
        <p:spPr>
          <a:xfrm>
            <a:off x="4773925" y="3900212"/>
            <a:ext cx="2393223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 Considerations</a:t>
            </a:r>
            <a:endParaRPr sz="15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57" name="Google Shape;1474;p24">
            <a:extLst>
              <a:ext uri="{FF2B5EF4-FFF2-40B4-BE49-F238E27FC236}">
                <a16:creationId xmlns:a16="http://schemas.microsoft.com/office/drawing/2014/main" id="{C21F999A-A617-90EB-9796-2312ED6757E7}"/>
              </a:ext>
            </a:extLst>
          </p:cNvPr>
          <p:cNvSpPr txBox="1"/>
          <p:nvPr/>
        </p:nvSpPr>
        <p:spPr>
          <a:xfrm>
            <a:off x="2902685" y="1930927"/>
            <a:ext cx="2181259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Consistency</a:t>
            </a:r>
            <a:endParaRPr sz="15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9023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2C875145-1F7E-659E-4BFF-F1A57B3C7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588;p18">
            <a:extLst>
              <a:ext uri="{FF2B5EF4-FFF2-40B4-BE49-F238E27FC236}">
                <a16:creationId xmlns:a16="http://schemas.microsoft.com/office/drawing/2014/main" id="{702C56C8-FDDB-DEF8-76EE-0CEC7EC963E5}"/>
              </a:ext>
            </a:extLst>
          </p:cNvPr>
          <p:cNvSpPr/>
          <p:nvPr/>
        </p:nvSpPr>
        <p:spPr>
          <a:xfrm>
            <a:off x="2756950" y="4358"/>
            <a:ext cx="7287700" cy="5193284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sp>
        <p:nvSpPr>
          <p:cNvPr id="97" name="Google Shape;585;p18">
            <a:extLst>
              <a:ext uri="{FF2B5EF4-FFF2-40B4-BE49-F238E27FC236}">
                <a16:creationId xmlns:a16="http://schemas.microsoft.com/office/drawing/2014/main" id="{3597DBC2-CDEC-AC03-7F03-0CB1AEF40812}"/>
              </a:ext>
            </a:extLst>
          </p:cNvPr>
          <p:cNvSpPr txBox="1"/>
          <p:nvPr/>
        </p:nvSpPr>
        <p:spPr>
          <a:xfrm>
            <a:off x="3795936" y="1599868"/>
            <a:ext cx="4253654" cy="212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Thank You For Listening!</a:t>
            </a:r>
            <a:endParaRPr sz="6000" dirty="0">
              <a:solidFill>
                <a:schemeClr val="bg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69" name="Google Shape;433;p17">
            <a:extLst>
              <a:ext uri="{FF2B5EF4-FFF2-40B4-BE49-F238E27FC236}">
                <a16:creationId xmlns:a16="http://schemas.microsoft.com/office/drawing/2014/main" id="{44CCABED-5051-866C-B667-8CFD26F7D665}"/>
              </a:ext>
            </a:extLst>
          </p:cNvPr>
          <p:cNvGrpSpPr/>
          <p:nvPr/>
        </p:nvGrpSpPr>
        <p:grpSpPr>
          <a:xfrm>
            <a:off x="1100674" y="1101005"/>
            <a:ext cx="2145911" cy="2887006"/>
            <a:chOff x="3478424" y="1308364"/>
            <a:chExt cx="2187185" cy="2942536"/>
          </a:xfrm>
        </p:grpSpPr>
        <p:sp>
          <p:nvSpPr>
            <p:cNvPr id="70" name="Google Shape;434;p17">
              <a:extLst>
                <a:ext uri="{FF2B5EF4-FFF2-40B4-BE49-F238E27FC236}">
                  <a16:creationId xmlns:a16="http://schemas.microsoft.com/office/drawing/2014/main" id="{BC65A0A2-D7C1-3D8D-CC31-5F62E03802E5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35;p17">
              <a:extLst>
                <a:ext uri="{FF2B5EF4-FFF2-40B4-BE49-F238E27FC236}">
                  <a16:creationId xmlns:a16="http://schemas.microsoft.com/office/drawing/2014/main" id="{CEDF4423-42F1-910B-5AFF-77CF7BB50BD7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36;p17">
              <a:extLst>
                <a:ext uri="{FF2B5EF4-FFF2-40B4-BE49-F238E27FC236}">
                  <a16:creationId xmlns:a16="http://schemas.microsoft.com/office/drawing/2014/main" id="{3182F924-B293-F289-AAE4-2B8586E5F921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37;p17">
              <a:extLst>
                <a:ext uri="{FF2B5EF4-FFF2-40B4-BE49-F238E27FC236}">
                  <a16:creationId xmlns:a16="http://schemas.microsoft.com/office/drawing/2014/main" id="{54937B46-8AAF-9536-A947-EF8940E5AB34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8;p17">
              <a:extLst>
                <a:ext uri="{FF2B5EF4-FFF2-40B4-BE49-F238E27FC236}">
                  <a16:creationId xmlns:a16="http://schemas.microsoft.com/office/drawing/2014/main" id="{8D210699-E89B-BB49-0640-97E6226556C3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9;p17">
              <a:extLst>
                <a:ext uri="{FF2B5EF4-FFF2-40B4-BE49-F238E27FC236}">
                  <a16:creationId xmlns:a16="http://schemas.microsoft.com/office/drawing/2014/main" id="{CCA27BE5-17C1-096D-DA70-132E3FDC12E0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40;p17">
              <a:extLst>
                <a:ext uri="{FF2B5EF4-FFF2-40B4-BE49-F238E27FC236}">
                  <a16:creationId xmlns:a16="http://schemas.microsoft.com/office/drawing/2014/main" id="{FC5B7941-A2F5-D9B4-8754-16627413519E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41;p17">
              <a:extLst>
                <a:ext uri="{FF2B5EF4-FFF2-40B4-BE49-F238E27FC236}">
                  <a16:creationId xmlns:a16="http://schemas.microsoft.com/office/drawing/2014/main" id="{4CDE556E-2FE5-1BD5-4F96-36A8E4AD8503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42;p17">
              <a:extLst>
                <a:ext uri="{FF2B5EF4-FFF2-40B4-BE49-F238E27FC236}">
                  <a16:creationId xmlns:a16="http://schemas.microsoft.com/office/drawing/2014/main" id="{7A08B111-B4F0-53C8-D89B-BFD862C1A546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43;p17">
              <a:extLst>
                <a:ext uri="{FF2B5EF4-FFF2-40B4-BE49-F238E27FC236}">
                  <a16:creationId xmlns:a16="http://schemas.microsoft.com/office/drawing/2014/main" id="{6019D1B0-2E8B-BE19-DF94-C35FA32C625A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44;p17">
              <a:extLst>
                <a:ext uri="{FF2B5EF4-FFF2-40B4-BE49-F238E27FC236}">
                  <a16:creationId xmlns:a16="http://schemas.microsoft.com/office/drawing/2014/main" id="{9BD583C1-26EC-7459-2181-C9D80BD54073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45;p17">
              <a:extLst>
                <a:ext uri="{FF2B5EF4-FFF2-40B4-BE49-F238E27FC236}">
                  <a16:creationId xmlns:a16="http://schemas.microsoft.com/office/drawing/2014/main" id="{8ADE4073-2EDE-2FE9-FAFE-5637CB56FCA2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46;p17">
              <a:extLst>
                <a:ext uri="{FF2B5EF4-FFF2-40B4-BE49-F238E27FC236}">
                  <a16:creationId xmlns:a16="http://schemas.microsoft.com/office/drawing/2014/main" id="{38963219-7B4A-2CB4-8EE3-27F5BAF2AA1E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47;p17">
              <a:extLst>
                <a:ext uri="{FF2B5EF4-FFF2-40B4-BE49-F238E27FC236}">
                  <a16:creationId xmlns:a16="http://schemas.microsoft.com/office/drawing/2014/main" id="{5A2985D5-610D-6ACD-F97E-A862BF06AE45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48;p17">
              <a:extLst>
                <a:ext uri="{FF2B5EF4-FFF2-40B4-BE49-F238E27FC236}">
                  <a16:creationId xmlns:a16="http://schemas.microsoft.com/office/drawing/2014/main" id="{907B369F-D311-5EEF-270A-70D0BCD15E2B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49;p17">
              <a:extLst>
                <a:ext uri="{FF2B5EF4-FFF2-40B4-BE49-F238E27FC236}">
                  <a16:creationId xmlns:a16="http://schemas.microsoft.com/office/drawing/2014/main" id="{3AB57ED3-08AD-0D66-D39E-EE25996C68D8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0;p17">
              <a:extLst>
                <a:ext uri="{FF2B5EF4-FFF2-40B4-BE49-F238E27FC236}">
                  <a16:creationId xmlns:a16="http://schemas.microsoft.com/office/drawing/2014/main" id="{4934B53A-2257-F25B-0A4F-8EE5463234A1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51;p17">
              <a:extLst>
                <a:ext uri="{FF2B5EF4-FFF2-40B4-BE49-F238E27FC236}">
                  <a16:creationId xmlns:a16="http://schemas.microsoft.com/office/drawing/2014/main" id="{ADE5DD02-C5ED-398F-6CA9-6ACBF1815EFE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2;p17">
              <a:extLst>
                <a:ext uri="{FF2B5EF4-FFF2-40B4-BE49-F238E27FC236}">
                  <a16:creationId xmlns:a16="http://schemas.microsoft.com/office/drawing/2014/main" id="{669E8786-0B88-B04F-893D-91D1F1A08B60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3;p17">
              <a:extLst>
                <a:ext uri="{FF2B5EF4-FFF2-40B4-BE49-F238E27FC236}">
                  <a16:creationId xmlns:a16="http://schemas.microsoft.com/office/drawing/2014/main" id="{315EAF4E-E825-8DDD-897B-D1429C21B130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4;p17">
              <a:extLst>
                <a:ext uri="{FF2B5EF4-FFF2-40B4-BE49-F238E27FC236}">
                  <a16:creationId xmlns:a16="http://schemas.microsoft.com/office/drawing/2014/main" id="{01BE2DB6-3400-514A-5D9A-3B196CD8A051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5;p17">
              <a:extLst>
                <a:ext uri="{FF2B5EF4-FFF2-40B4-BE49-F238E27FC236}">
                  <a16:creationId xmlns:a16="http://schemas.microsoft.com/office/drawing/2014/main" id="{1626ECBB-5B06-BD20-BC90-BAA1825A324D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56;p17">
              <a:extLst>
                <a:ext uri="{FF2B5EF4-FFF2-40B4-BE49-F238E27FC236}">
                  <a16:creationId xmlns:a16="http://schemas.microsoft.com/office/drawing/2014/main" id="{98D615B9-1E70-C4C9-BCB6-255A1FFDA8A9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7;p17">
              <a:extLst>
                <a:ext uri="{FF2B5EF4-FFF2-40B4-BE49-F238E27FC236}">
                  <a16:creationId xmlns:a16="http://schemas.microsoft.com/office/drawing/2014/main" id="{FE94F9B2-21FD-1077-07AF-EE0F7BEB539D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8;p17">
              <a:extLst>
                <a:ext uri="{FF2B5EF4-FFF2-40B4-BE49-F238E27FC236}">
                  <a16:creationId xmlns:a16="http://schemas.microsoft.com/office/drawing/2014/main" id="{50CEEC35-EC17-FD1D-0C87-E0E03C4AC3B0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59;p17">
              <a:extLst>
                <a:ext uri="{FF2B5EF4-FFF2-40B4-BE49-F238E27FC236}">
                  <a16:creationId xmlns:a16="http://schemas.microsoft.com/office/drawing/2014/main" id="{E1A7CA7D-8F1F-484E-9641-C9756E584398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0;p17">
              <a:extLst>
                <a:ext uri="{FF2B5EF4-FFF2-40B4-BE49-F238E27FC236}">
                  <a16:creationId xmlns:a16="http://schemas.microsoft.com/office/drawing/2014/main" id="{8636168D-D3B9-18EF-B3AB-01921CD3DB54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1;p17">
              <a:extLst>
                <a:ext uri="{FF2B5EF4-FFF2-40B4-BE49-F238E27FC236}">
                  <a16:creationId xmlns:a16="http://schemas.microsoft.com/office/drawing/2014/main" id="{A50169B8-517E-AEEA-E89D-EABFC571CF4E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2;p17">
              <a:extLst>
                <a:ext uri="{FF2B5EF4-FFF2-40B4-BE49-F238E27FC236}">
                  <a16:creationId xmlns:a16="http://schemas.microsoft.com/office/drawing/2014/main" id="{F74E13F0-5372-7E81-2B0C-7665250954AD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3;p17">
              <a:extLst>
                <a:ext uri="{FF2B5EF4-FFF2-40B4-BE49-F238E27FC236}">
                  <a16:creationId xmlns:a16="http://schemas.microsoft.com/office/drawing/2014/main" id="{8EA86919-9070-EC38-0F12-0BE434EE451E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4;p17">
              <a:extLst>
                <a:ext uri="{FF2B5EF4-FFF2-40B4-BE49-F238E27FC236}">
                  <a16:creationId xmlns:a16="http://schemas.microsoft.com/office/drawing/2014/main" id="{160F303D-BF29-B548-2DB0-980384DC8D3F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5;p17">
              <a:extLst>
                <a:ext uri="{FF2B5EF4-FFF2-40B4-BE49-F238E27FC236}">
                  <a16:creationId xmlns:a16="http://schemas.microsoft.com/office/drawing/2014/main" id="{5D645304-1519-92E6-FAD6-69A1A4FED414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6;p17">
              <a:extLst>
                <a:ext uri="{FF2B5EF4-FFF2-40B4-BE49-F238E27FC236}">
                  <a16:creationId xmlns:a16="http://schemas.microsoft.com/office/drawing/2014/main" id="{2DB7675B-8AB2-1C54-EEF5-7A641C999DB6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7;p17">
              <a:extLst>
                <a:ext uri="{FF2B5EF4-FFF2-40B4-BE49-F238E27FC236}">
                  <a16:creationId xmlns:a16="http://schemas.microsoft.com/office/drawing/2014/main" id="{F1A3A300-8EBC-C616-F759-49BC513EA46F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8;p17">
              <a:extLst>
                <a:ext uri="{FF2B5EF4-FFF2-40B4-BE49-F238E27FC236}">
                  <a16:creationId xmlns:a16="http://schemas.microsoft.com/office/drawing/2014/main" id="{A2FC57BA-5A15-C16E-48E4-2ED476C5FAA7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9;p17">
              <a:extLst>
                <a:ext uri="{FF2B5EF4-FFF2-40B4-BE49-F238E27FC236}">
                  <a16:creationId xmlns:a16="http://schemas.microsoft.com/office/drawing/2014/main" id="{310F07AF-802B-F880-3679-DC6395F4AA1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0;p17">
              <a:extLst>
                <a:ext uri="{FF2B5EF4-FFF2-40B4-BE49-F238E27FC236}">
                  <a16:creationId xmlns:a16="http://schemas.microsoft.com/office/drawing/2014/main" id="{433516AE-692F-ED45-D3CA-71E2A56D5675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1;p17">
              <a:extLst>
                <a:ext uri="{FF2B5EF4-FFF2-40B4-BE49-F238E27FC236}">
                  <a16:creationId xmlns:a16="http://schemas.microsoft.com/office/drawing/2014/main" id="{E02AFBA1-7FBE-758B-5A35-41D5330B9F10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72;p17">
              <a:extLst>
                <a:ext uri="{FF2B5EF4-FFF2-40B4-BE49-F238E27FC236}">
                  <a16:creationId xmlns:a16="http://schemas.microsoft.com/office/drawing/2014/main" id="{E971F007-A4A3-CF66-CDDE-2C12C4B62956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73;p17">
              <a:extLst>
                <a:ext uri="{FF2B5EF4-FFF2-40B4-BE49-F238E27FC236}">
                  <a16:creationId xmlns:a16="http://schemas.microsoft.com/office/drawing/2014/main" id="{0F0FEBD1-49A2-F40E-C76C-972719C54BD5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74;p17">
              <a:extLst>
                <a:ext uri="{FF2B5EF4-FFF2-40B4-BE49-F238E27FC236}">
                  <a16:creationId xmlns:a16="http://schemas.microsoft.com/office/drawing/2014/main" id="{ECC92AD9-80AF-4991-7C87-118A1CC9478A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75;p17">
              <a:extLst>
                <a:ext uri="{FF2B5EF4-FFF2-40B4-BE49-F238E27FC236}">
                  <a16:creationId xmlns:a16="http://schemas.microsoft.com/office/drawing/2014/main" id="{312595F1-186F-EB26-14E1-F50F823B55BF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76;p17">
              <a:extLst>
                <a:ext uri="{FF2B5EF4-FFF2-40B4-BE49-F238E27FC236}">
                  <a16:creationId xmlns:a16="http://schemas.microsoft.com/office/drawing/2014/main" id="{E964D4E8-E8AE-B863-AC84-2787592400FC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477;p17">
              <a:extLst>
                <a:ext uri="{FF2B5EF4-FFF2-40B4-BE49-F238E27FC236}">
                  <a16:creationId xmlns:a16="http://schemas.microsoft.com/office/drawing/2014/main" id="{140F4500-9F10-8351-68B6-F01B309CB7F7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117" name="Google Shape;478;p17">
                <a:extLst>
                  <a:ext uri="{FF2B5EF4-FFF2-40B4-BE49-F238E27FC236}">
                    <a16:creationId xmlns:a16="http://schemas.microsoft.com/office/drawing/2014/main" id="{D75EBC58-8C04-C36E-E145-47CEE8924E72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79;p17">
                <a:extLst>
                  <a:ext uri="{FF2B5EF4-FFF2-40B4-BE49-F238E27FC236}">
                    <a16:creationId xmlns:a16="http://schemas.microsoft.com/office/drawing/2014/main" id="{D15603FD-3F7F-A689-9ABF-E9E7CAF31BA6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1440;p24">
            <a:extLst>
              <a:ext uri="{FF2B5EF4-FFF2-40B4-BE49-F238E27FC236}">
                <a16:creationId xmlns:a16="http://schemas.microsoft.com/office/drawing/2014/main" id="{8E7197A1-B220-3DF8-5886-22561CF3F896}"/>
              </a:ext>
            </a:extLst>
          </p:cNvPr>
          <p:cNvGrpSpPr/>
          <p:nvPr/>
        </p:nvGrpSpPr>
        <p:grpSpPr>
          <a:xfrm>
            <a:off x="3500516" y="4118689"/>
            <a:ext cx="590840" cy="682345"/>
            <a:chOff x="3662369" y="2223718"/>
            <a:chExt cx="436237" cy="503799"/>
          </a:xfrm>
        </p:grpSpPr>
        <p:sp>
          <p:nvSpPr>
            <p:cNvPr id="3" name="Google Shape;1441;p24">
              <a:extLst>
                <a:ext uri="{FF2B5EF4-FFF2-40B4-BE49-F238E27FC236}">
                  <a16:creationId xmlns:a16="http://schemas.microsoft.com/office/drawing/2014/main" id="{123B5E39-17C2-66D4-87CA-1132DD6DCD92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42;p24">
              <a:extLst>
                <a:ext uri="{FF2B5EF4-FFF2-40B4-BE49-F238E27FC236}">
                  <a16:creationId xmlns:a16="http://schemas.microsoft.com/office/drawing/2014/main" id="{B62CD5E5-9711-F9E5-0D55-08F15E76A6A4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43;p24">
              <a:extLst>
                <a:ext uri="{FF2B5EF4-FFF2-40B4-BE49-F238E27FC236}">
                  <a16:creationId xmlns:a16="http://schemas.microsoft.com/office/drawing/2014/main" id="{0DBF414D-91B8-2717-E105-04384C481A17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440;p24">
            <a:extLst>
              <a:ext uri="{FF2B5EF4-FFF2-40B4-BE49-F238E27FC236}">
                <a16:creationId xmlns:a16="http://schemas.microsoft.com/office/drawing/2014/main" id="{C8EF8A46-5087-D44D-ACB4-21C2387F3871}"/>
              </a:ext>
            </a:extLst>
          </p:cNvPr>
          <p:cNvGrpSpPr/>
          <p:nvPr/>
        </p:nvGrpSpPr>
        <p:grpSpPr>
          <a:xfrm>
            <a:off x="3500508" y="179770"/>
            <a:ext cx="590840" cy="682345"/>
            <a:chOff x="3662369" y="2223718"/>
            <a:chExt cx="436237" cy="503799"/>
          </a:xfrm>
        </p:grpSpPr>
        <p:sp>
          <p:nvSpPr>
            <p:cNvPr id="7" name="Google Shape;1441;p24">
              <a:extLst>
                <a:ext uri="{FF2B5EF4-FFF2-40B4-BE49-F238E27FC236}">
                  <a16:creationId xmlns:a16="http://schemas.microsoft.com/office/drawing/2014/main" id="{12EC42D0-13CF-B673-32C1-5E6CA98F35CC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442;p24">
              <a:extLst>
                <a:ext uri="{FF2B5EF4-FFF2-40B4-BE49-F238E27FC236}">
                  <a16:creationId xmlns:a16="http://schemas.microsoft.com/office/drawing/2014/main" id="{66B3241E-50C4-30AE-014D-E5FB03CB3303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43;p24">
              <a:extLst>
                <a:ext uri="{FF2B5EF4-FFF2-40B4-BE49-F238E27FC236}">
                  <a16:creationId xmlns:a16="http://schemas.microsoft.com/office/drawing/2014/main" id="{4114E495-B31B-F865-5B73-293573FFAC3F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440;p24">
            <a:extLst>
              <a:ext uri="{FF2B5EF4-FFF2-40B4-BE49-F238E27FC236}">
                <a16:creationId xmlns:a16="http://schemas.microsoft.com/office/drawing/2014/main" id="{7986EEC0-1AA9-ECB9-D92D-CEE6825C6D5A}"/>
              </a:ext>
            </a:extLst>
          </p:cNvPr>
          <p:cNvGrpSpPr/>
          <p:nvPr/>
        </p:nvGrpSpPr>
        <p:grpSpPr>
          <a:xfrm>
            <a:off x="7645209" y="1137413"/>
            <a:ext cx="590840" cy="682345"/>
            <a:chOff x="3662369" y="2223718"/>
            <a:chExt cx="436237" cy="503799"/>
          </a:xfrm>
        </p:grpSpPr>
        <p:sp>
          <p:nvSpPr>
            <p:cNvPr id="11" name="Google Shape;1441;p24">
              <a:extLst>
                <a:ext uri="{FF2B5EF4-FFF2-40B4-BE49-F238E27FC236}">
                  <a16:creationId xmlns:a16="http://schemas.microsoft.com/office/drawing/2014/main" id="{7C4CFB1E-827A-288A-91B5-81D37140B158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42;p24">
              <a:extLst>
                <a:ext uri="{FF2B5EF4-FFF2-40B4-BE49-F238E27FC236}">
                  <a16:creationId xmlns:a16="http://schemas.microsoft.com/office/drawing/2014/main" id="{1DBAA2F9-2CFC-D1A5-3621-65794F8FF09D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43;p24">
              <a:extLst>
                <a:ext uri="{FF2B5EF4-FFF2-40B4-BE49-F238E27FC236}">
                  <a16:creationId xmlns:a16="http://schemas.microsoft.com/office/drawing/2014/main" id="{58C5592B-B1B3-8B8E-EAD3-16C94C61E0AE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40;p24">
            <a:extLst>
              <a:ext uri="{FF2B5EF4-FFF2-40B4-BE49-F238E27FC236}">
                <a16:creationId xmlns:a16="http://schemas.microsoft.com/office/drawing/2014/main" id="{6132372A-9D1F-DFBA-7C42-8DD6DEE9F921}"/>
              </a:ext>
            </a:extLst>
          </p:cNvPr>
          <p:cNvGrpSpPr/>
          <p:nvPr/>
        </p:nvGrpSpPr>
        <p:grpSpPr>
          <a:xfrm>
            <a:off x="8347624" y="4118688"/>
            <a:ext cx="590840" cy="682345"/>
            <a:chOff x="3662369" y="2223718"/>
            <a:chExt cx="436237" cy="503799"/>
          </a:xfrm>
        </p:grpSpPr>
        <p:sp>
          <p:nvSpPr>
            <p:cNvPr id="15" name="Google Shape;1441;p24">
              <a:extLst>
                <a:ext uri="{FF2B5EF4-FFF2-40B4-BE49-F238E27FC236}">
                  <a16:creationId xmlns:a16="http://schemas.microsoft.com/office/drawing/2014/main" id="{90816B36-F63A-B356-CA01-5BCBE9264FF5}"/>
                </a:ext>
              </a:extLst>
            </p:cNvPr>
            <p:cNvSpPr/>
            <p:nvPr/>
          </p:nvSpPr>
          <p:spPr>
            <a:xfrm>
              <a:off x="366236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42;p24">
              <a:extLst>
                <a:ext uri="{FF2B5EF4-FFF2-40B4-BE49-F238E27FC236}">
                  <a16:creationId xmlns:a16="http://schemas.microsoft.com/office/drawing/2014/main" id="{C75882D5-EEA6-07CD-C144-7D7877B5D05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43;p24">
              <a:extLst>
                <a:ext uri="{FF2B5EF4-FFF2-40B4-BE49-F238E27FC236}">
                  <a16:creationId xmlns:a16="http://schemas.microsoft.com/office/drawing/2014/main" id="{808D09F5-2795-FD72-01F3-767F62A7E075}"/>
                </a:ext>
              </a:extLst>
            </p:cNvPr>
            <p:cNvSpPr/>
            <p:nvPr/>
          </p:nvSpPr>
          <p:spPr>
            <a:xfrm>
              <a:off x="3880688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759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2D7D9490-A9F7-75F7-6D78-87E1CBA7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8;p18">
            <a:extLst>
              <a:ext uri="{FF2B5EF4-FFF2-40B4-BE49-F238E27FC236}">
                <a16:creationId xmlns:a16="http://schemas.microsoft.com/office/drawing/2014/main" id="{0D0A8590-50A6-8CCB-A785-F16BCC5B9D67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28" name="Google Shape;587;p18">
            <a:extLst>
              <a:ext uri="{FF2B5EF4-FFF2-40B4-BE49-F238E27FC236}">
                <a16:creationId xmlns:a16="http://schemas.microsoft.com/office/drawing/2014/main" id="{89575815-537E-CD97-8AA4-554221C6201D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1151512"/>
            <a:chExt cx="3735583" cy="581400"/>
          </a:xfrm>
        </p:grpSpPr>
        <p:sp>
          <p:nvSpPr>
            <p:cNvPr id="29" name="Google Shape;588;p18">
              <a:extLst>
                <a:ext uri="{FF2B5EF4-FFF2-40B4-BE49-F238E27FC236}">
                  <a16:creationId xmlns:a16="http://schemas.microsoft.com/office/drawing/2014/main" id="{3A445F53-8BFD-39E3-EC1E-2C035375222A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31" name="Google Shape;590;p18">
              <a:extLst>
                <a:ext uri="{FF2B5EF4-FFF2-40B4-BE49-F238E27FC236}">
                  <a16:creationId xmlns:a16="http://schemas.microsoft.com/office/drawing/2014/main" id="{CA0B4C8B-A737-C82D-E8F6-04B817F2D879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91" name="Google Shape;433;p17">
            <a:extLst>
              <a:ext uri="{FF2B5EF4-FFF2-40B4-BE49-F238E27FC236}">
                <a16:creationId xmlns:a16="http://schemas.microsoft.com/office/drawing/2014/main" id="{9A14954B-1D09-2EBE-3471-B33A4DA0F16B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192" name="Google Shape;434;p17">
              <a:extLst>
                <a:ext uri="{FF2B5EF4-FFF2-40B4-BE49-F238E27FC236}">
                  <a16:creationId xmlns:a16="http://schemas.microsoft.com/office/drawing/2014/main" id="{DB8A67CD-11C7-63FA-11D7-37CD53BC98B6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35;p17">
              <a:extLst>
                <a:ext uri="{FF2B5EF4-FFF2-40B4-BE49-F238E27FC236}">
                  <a16:creationId xmlns:a16="http://schemas.microsoft.com/office/drawing/2014/main" id="{0B9AEC91-F6BD-B3DD-2DE4-DA6F0DBC1EAA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36;p17">
              <a:extLst>
                <a:ext uri="{FF2B5EF4-FFF2-40B4-BE49-F238E27FC236}">
                  <a16:creationId xmlns:a16="http://schemas.microsoft.com/office/drawing/2014/main" id="{038CC489-7471-090C-0E84-FD104316B331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37;p17">
              <a:extLst>
                <a:ext uri="{FF2B5EF4-FFF2-40B4-BE49-F238E27FC236}">
                  <a16:creationId xmlns:a16="http://schemas.microsoft.com/office/drawing/2014/main" id="{AECE9F70-75F8-DB32-A6DA-FC672EB9327B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38;p17">
              <a:extLst>
                <a:ext uri="{FF2B5EF4-FFF2-40B4-BE49-F238E27FC236}">
                  <a16:creationId xmlns:a16="http://schemas.microsoft.com/office/drawing/2014/main" id="{59E66C1B-DC29-5116-7A10-410A69575CAB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39;p17">
              <a:extLst>
                <a:ext uri="{FF2B5EF4-FFF2-40B4-BE49-F238E27FC236}">
                  <a16:creationId xmlns:a16="http://schemas.microsoft.com/office/drawing/2014/main" id="{65F098E5-BCCA-AB3E-D3B0-245E80C5D693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40;p17">
              <a:extLst>
                <a:ext uri="{FF2B5EF4-FFF2-40B4-BE49-F238E27FC236}">
                  <a16:creationId xmlns:a16="http://schemas.microsoft.com/office/drawing/2014/main" id="{299F5EDD-2ACB-FA3C-A6E0-2F6710370406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41;p17">
              <a:extLst>
                <a:ext uri="{FF2B5EF4-FFF2-40B4-BE49-F238E27FC236}">
                  <a16:creationId xmlns:a16="http://schemas.microsoft.com/office/drawing/2014/main" id="{B1CBE7CD-47DE-337D-155C-67662735B24A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42;p17">
              <a:extLst>
                <a:ext uri="{FF2B5EF4-FFF2-40B4-BE49-F238E27FC236}">
                  <a16:creationId xmlns:a16="http://schemas.microsoft.com/office/drawing/2014/main" id="{CB6F4867-1087-B5AC-5F63-4719F5B6E3B8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43;p17">
              <a:extLst>
                <a:ext uri="{FF2B5EF4-FFF2-40B4-BE49-F238E27FC236}">
                  <a16:creationId xmlns:a16="http://schemas.microsoft.com/office/drawing/2014/main" id="{96300D4F-A4D4-5F16-5DA6-F02197AB09D4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44;p17">
              <a:extLst>
                <a:ext uri="{FF2B5EF4-FFF2-40B4-BE49-F238E27FC236}">
                  <a16:creationId xmlns:a16="http://schemas.microsoft.com/office/drawing/2014/main" id="{A8C98886-6C77-289F-D90A-38F590F3D7E7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45;p17">
              <a:extLst>
                <a:ext uri="{FF2B5EF4-FFF2-40B4-BE49-F238E27FC236}">
                  <a16:creationId xmlns:a16="http://schemas.microsoft.com/office/drawing/2014/main" id="{3116A989-8EC7-BBDC-AAA4-C3849E207626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46;p17">
              <a:extLst>
                <a:ext uri="{FF2B5EF4-FFF2-40B4-BE49-F238E27FC236}">
                  <a16:creationId xmlns:a16="http://schemas.microsoft.com/office/drawing/2014/main" id="{63998962-0D0E-1E2A-05A5-ADEB0049103A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47;p17">
              <a:extLst>
                <a:ext uri="{FF2B5EF4-FFF2-40B4-BE49-F238E27FC236}">
                  <a16:creationId xmlns:a16="http://schemas.microsoft.com/office/drawing/2014/main" id="{0CAE0462-0548-C77A-E598-6E781876D5DA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48;p17">
              <a:extLst>
                <a:ext uri="{FF2B5EF4-FFF2-40B4-BE49-F238E27FC236}">
                  <a16:creationId xmlns:a16="http://schemas.microsoft.com/office/drawing/2014/main" id="{1A106728-7359-99F0-A8B3-3D57AA141DF1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49;p17">
              <a:extLst>
                <a:ext uri="{FF2B5EF4-FFF2-40B4-BE49-F238E27FC236}">
                  <a16:creationId xmlns:a16="http://schemas.microsoft.com/office/drawing/2014/main" id="{6B018D78-45FA-6BE1-2478-D45B21766AFA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50;p17">
              <a:extLst>
                <a:ext uri="{FF2B5EF4-FFF2-40B4-BE49-F238E27FC236}">
                  <a16:creationId xmlns:a16="http://schemas.microsoft.com/office/drawing/2014/main" id="{21C7DF9B-2E91-C915-07DB-7AEA7540F343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51;p17">
              <a:extLst>
                <a:ext uri="{FF2B5EF4-FFF2-40B4-BE49-F238E27FC236}">
                  <a16:creationId xmlns:a16="http://schemas.microsoft.com/office/drawing/2014/main" id="{589A461E-5763-5A24-AF35-3AC8461E6D7B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52;p17">
              <a:extLst>
                <a:ext uri="{FF2B5EF4-FFF2-40B4-BE49-F238E27FC236}">
                  <a16:creationId xmlns:a16="http://schemas.microsoft.com/office/drawing/2014/main" id="{033D46AF-F652-30A3-5CD0-49D826383ECA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53;p17">
              <a:extLst>
                <a:ext uri="{FF2B5EF4-FFF2-40B4-BE49-F238E27FC236}">
                  <a16:creationId xmlns:a16="http://schemas.microsoft.com/office/drawing/2014/main" id="{23D5174A-9099-91E4-28E0-AB73BDBDFF72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54;p17">
              <a:extLst>
                <a:ext uri="{FF2B5EF4-FFF2-40B4-BE49-F238E27FC236}">
                  <a16:creationId xmlns:a16="http://schemas.microsoft.com/office/drawing/2014/main" id="{75DB8AED-22BB-E622-3B3C-90606C3BD038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55;p17">
              <a:extLst>
                <a:ext uri="{FF2B5EF4-FFF2-40B4-BE49-F238E27FC236}">
                  <a16:creationId xmlns:a16="http://schemas.microsoft.com/office/drawing/2014/main" id="{5305AE81-ACD3-E2EA-DDD2-A5665D5D36C9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56;p17">
              <a:extLst>
                <a:ext uri="{FF2B5EF4-FFF2-40B4-BE49-F238E27FC236}">
                  <a16:creationId xmlns:a16="http://schemas.microsoft.com/office/drawing/2014/main" id="{5051C752-2DF0-1F3B-8E47-628BB461F388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57;p17">
              <a:extLst>
                <a:ext uri="{FF2B5EF4-FFF2-40B4-BE49-F238E27FC236}">
                  <a16:creationId xmlns:a16="http://schemas.microsoft.com/office/drawing/2014/main" id="{9694CEE1-3FBC-FFE5-7CFB-9353422FC0B7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58;p17">
              <a:extLst>
                <a:ext uri="{FF2B5EF4-FFF2-40B4-BE49-F238E27FC236}">
                  <a16:creationId xmlns:a16="http://schemas.microsoft.com/office/drawing/2014/main" id="{F6B0B73D-C38D-8B3F-3A23-6BFF7FF24B2A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59;p17">
              <a:extLst>
                <a:ext uri="{FF2B5EF4-FFF2-40B4-BE49-F238E27FC236}">
                  <a16:creationId xmlns:a16="http://schemas.microsoft.com/office/drawing/2014/main" id="{45555592-B5CD-67B8-7EC2-CB6DC7D3B6E4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60;p17">
              <a:extLst>
                <a:ext uri="{FF2B5EF4-FFF2-40B4-BE49-F238E27FC236}">
                  <a16:creationId xmlns:a16="http://schemas.microsoft.com/office/drawing/2014/main" id="{41864662-855F-5DC7-3B79-66E01523890E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61;p17">
              <a:extLst>
                <a:ext uri="{FF2B5EF4-FFF2-40B4-BE49-F238E27FC236}">
                  <a16:creationId xmlns:a16="http://schemas.microsoft.com/office/drawing/2014/main" id="{E37747D2-9DF1-D8BD-C56F-DCD5D5D48855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62;p17">
              <a:extLst>
                <a:ext uri="{FF2B5EF4-FFF2-40B4-BE49-F238E27FC236}">
                  <a16:creationId xmlns:a16="http://schemas.microsoft.com/office/drawing/2014/main" id="{8762DD45-FB65-F034-C203-1436503C9F44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63;p17">
              <a:extLst>
                <a:ext uri="{FF2B5EF4-FFF2-40B4-BE49-F238E27FC236}">
                  <a16:creationId xmlns:a16="http://schemas.microsoft.com/office/drawing/2014/main" id="{6E65151E-CDBE-2EAF-B459-65072F94B37B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64;p17">
              <a:extLst>
                <a:ext uri="{FF2B5EF4-FFF2-40B4-BE49-F238E27FC236}">
                  <a16:creationId xmlns:a16="http://schemas.microsoft.com/office/drawing/2014/main" id="{C87604E8-C2AE-8951-7180-D2A4C655F81C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65;p17">
              <a:extLst>
                <a:ext uri="{FF2B5EF4-FFF2-40B4-BE49-F238E27FC236}">
                  <a16:creationId xmlns:a16="http://schemas.microsoft.com/office/drawing/2014/main" id="{450C9744-BE52-84E1-4D1D-7521A9C6B2D2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66;p17">
              <a:extLst>
                <a:ext uri="{FF2B5EF4-FFF2-40B4-BE49-F238E27FC236}">
                  <a16:creationId xmlns:a16="http://schemas.microsoft.com/office/drawing/2014/main" id="{842B1CED-DE4C-410D-C5AD-A20629F167DB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67;p17">
              <a:extLst>
                <a:ext uri="{FF2B5EF4-FFF2-40B4-BE49-F238E27FC236}">
                  <a16:creationId xmlns:a16="http://schemas.microsoft.com/office/drawing/2014/main" id="{25D93FA1-95B1-3B25-0F5A-BF66B68792E6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68;p17">
              <a:extLst>
                <a:ext uri="{FF2B5EF4-FFF2-40B4-BE49-F238E27FC236}">
                  <a16:creationId xmlns:a16="http://schemas.microsoft.com/office/drawing/2014/main" id="{3FE0A3C9-DE2F-445B-6F4C-2A2E3DA137B8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69;p17">
              <a:extLst>
                <a:ext uri="{FF2B5EF4-FFF2-40B4-BE49-F238E27FC236}">
                  <a16:creationId xmlns:a16="http://schemas.microsoft.com/office/drawing/2014/main" id="{5F7F6A2F-387E-45C2-7F81-E155ACD7F611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70;p17">
              <a:extLst>
                <a:ext uri="{FF2B5EF4-FFF2-40B4-BE49-F238E27FC236}">
                  <a16:creationId xmlns:a16="http://schemas.microsoft.com/office/drawing/2014/main" id="{C924FAFA-E471-FD48-31D1-8FB0CAAD9581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71;p17">
              <a:extLst>
                <a:ext uri="{FF2B5EF4-FFF2-40B4-BE49-F238E27FC236}">
                  <a16:creationId xmlns:a16="http://schemas.microsoft.com/office/drawing/2014/main" id="{3236246E-1B71-800D-A6AA-202EA539553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72;p17">
              <a:extLst>
                <a:ext uri="{FF2B5EF4-FFF2-40B4-BE49-F238E27FC236}">
                  <a16:creationId xmlns:a16="http://schemas.microsoft.com/office/drawing/2014/main" id="{AB4116AE-B8C1-59A8-B8AD-2D9E8F9F3B70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73;p17">
              <a:extLst>
                <a:ext uri="{FF2B5EF4-FFF2-40B4-BE49-F238E27FC236}">
                  <a16:creationId xmlns:a16="http://schemas.microsoft.com/office/drawing/2014/main" id="{AEE203C7-AECB-F2F3-E8B2-4ABE26F0C249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74;p17">
              <a:extLst>
                <a:ext uri="{FF2B5EF4-FFF2-40B4-BE49-F238E27FC236}">
                  <a16:creationId xmlns:a16="http://schemas.microsoft.com/office/drawing/2014/main" id="{881F72EA-F165-9EC0-C171-B0C991599997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75;p17">
              <a:extLst>
                <a:ext uri="{FF2B5EF4-FFF2-40B4-BE49-F238E27FC236}">
                  <a16:creationId xmlns:a16="http://schemas.microsoft.com/office/drawing/2014/main" id="{0A5C92E7-1C21-7253-0F68-A81647106E56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76;p17">
              <a:extLst>
                <a:ext uri="{FF2B5EF4-FFF2-40B4-BE49-F238E27FC236}">
                  <a16:creationId xmlns:a16="http://schemas.microsoft.com/office/drawing/2014/main" id="{3CBF00DB-9684-280E-6AC4-AEABF9F37123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477;p17">
              <a:extLst>
                <a:ext uri="{FF2B5EF4-FFF2-40B4-BE49-F238E27FC236}">
                  <a16:creationId xmlns:a16="http://schemas.microsoft.com/office/drawing/2014/main" id="{E106F5D4-EBD4-49AD-2315-278835DACB2D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36" name="Google Shape;478;p17">
                <a:extLst>
                  <a:ext uri="{FF2B5EF4-FFF2-40B4-BE49-F238E27FC236}">
                    <a16:creationId xmlns:a16="http://schemas.microsoft.com/office/drawing/2014/main" id="{2657E067-F983-E2AB-8961-126083EB510D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79;p17">
                <a:extLst>
                  <a:ext uri="{FF2B5EF4-FFF2-40B4-BE49-F238E27FC236}">
                    <a16:creationId xmlns:a16="http://schemas.microsoft.com/office/drawing/2014/main" id="{911D7C0F-1489-618B-1844-CA4274AB6658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" name="Google Shape;1438;p24">
            <a:extLst>
              <a:ext uri="{FF2B5EF4-FFF2-40B4-BE49-F238E27FC236}">
                <a16:creationId xmlns:a16="http://schemas.microsoft.com/office/drawing/2014/main" id="{A7509090-0192-EA3A-6D5F-7585FA1AFA4C}"/>
              </a:ext>
            </a:extLst>
          </p:cNvPr>
          <p:cNvCxnSpPr>
            <a:cxnSpLocks/>
          </p:cNvCxnSpPr>
          <p:nvPr/>
        </p:nvCxnSpPr>
        <p:spPr>
          <a:xfrm>
            <a:off x="726582" y="1742793"/>
            <a:ext cx="6061" cy="2676807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1439;p24">
            <a:extLst>
              <a:ext uri="{FF2B5EF4-FFF2-40B4-BE49-F238E27FC236}">
                <a16:creationId xmlns:a16="http://schemas.microsoft.com/office/drawing/2014/main" id="{D9EE7CED-4083-1448-DB27-64A63983ED79}"/>
              </a:ext>
            </a:extLst>
          </p:cNvPr>
          <p:cNvCxnSpPr>
            <a:cxnSpLocks/>
          </p:cNvCxnSpPr>
          <p:nvPr/>
        </p:nvCxnSpPr>
        <p:spPr>
          <a:xfrm>
            <a:off x="724917" y="1680623"/>
            <a:ext cx="7726" cy="2801123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" name="Google Shape;1448;p24">
            <a:extLst>
              <a:ext uri="{FF2B5EF4-FFF2-40B4-BE49-F238E27FC236}">
                <a16:creationId xmlns:a16="http://schemas.microsoft.com/office/drawing/2014/main" id="{943F6758-0110-7EAE-0E95-196CEC1E67A2}"/>
              </a:ext>
            </a:extLst>
          </p:cNvPr>
          <p:cNvGrpSpPr/>
          <p:nvPr/>
        </p:nvGrpSpPr>
        <p:grpSpPr>
          <a:xfrm>
            <a:off x="431003" y="2179061"/>
            <a:ext cx="590840" cy="682345"/>
            <a:chOff x="3665759" y="2223718"/>
            <a:chExt cx="436237" cy="503799"/>
          </a:xfrm>
        </p:grpSpPr>
        <p:sp>
          <p:nvSpPr>
            <p:cNvPr id="7" name="Google Shape;1449;p24">
              <a:extLst>
                <a:ext uri="{FF2B5EF4-FFF2-40B4-BE49-F238E27FC236}">
                  <a16:creationId xmlns:a16="http://schemas.microsoft.com/office/drawing/2014/main" id="{EB02E36C-0296-4816-8A8E-D1006731A748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50;p24">
              <a:extLst>
                <a:ext uri="{FF2B5EF4-FFF2-40B4-BE49-F238E27FC236}">
                  <a16:creationId xmlns:a16="http://schemas.microsoft.com/office/drawing/2014/main" id="{B3F85768-2387-3598-12B7-1CEAAC728CD8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51;p24">
              <a:extLst>
                <a:ext uri="{FF2B5EF4-FFF2-40B4-BE49-F238E27FC236}">
                  <a16:creationId xmlns:a16="http://schemas.microsoft.com/office/drawing/2014/main" id="{BFC0DB5C-51BC-E93D-3D41-821EF7A516CE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462;p24">
            <a:extLst>
              <a:ext uri="{FF2B5EF4-FFF2-40B4-BE49-F238E27FC236}">
                <a16:creationId xmlns:a16="http://schemas.microsoft.com/office/drawing/2014/main" id="{E4B991E2-1FDD-3E7B-B924-1CCE4CF2858D}"/>
              </a:ext>
            </a:extLst>
          </p:cNvPr>
          <p:cNvSpPr txBox="1"/>
          <p:nvPr/>
        </p:nvSpPr>
        <p:spPr>
          <a:xfrm>
            <a:off x="1078503" y="1431773"/>
            <a:ext cx="7509237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Checks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schema, tables, triggers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overall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integrity &amp; consistency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1" name="Google Shape;1465;p24">
            <a:extLst>
              <a:ext uri="{FF2B5EF4-FFF2-40B4-BE49-F238E27FC236}">
                <a16:creationId xmlns:a16="http://schemas.microsoft.com/office/drawing/2014/main" id="{822F99F5-6445-BBE4-5A40-1B6E1BA8F4BD}"/>
              </a:ext>
            </a:extLst>
          </p:cNvPr>
          <p:cNvSpPr txBox="1"/>
          <p:nvPr/>
        </p:nvSpPr>
        <p:spPr>
          <a:xfrm>
            <a:off x="1078503" y="3968746"/>
            <a:ext cx="7509237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Includes tests for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validity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integrity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procedures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and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triggers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2" name="Google Shape;1468;p24">
            <a:extLst>
              <a:ext uri="{FF2B5EF4-FFF2-40B4-BE49-F238E27FC236}">
                <a16:creationId xmlns:a16="http://schemas.microsoft.com/office/drawing/2014/main" id="{DAB6E0A2-6587-5570-C7A9-98626FDB2D4B}"/>
              </a:ext>
            </a:extLst>
          </p:cNvPr>
          <p:cNvSpPr txBox="1"/>
          <p:nvPr/>
        </p:nvSpPr>
        <p:spPr>
          <a:xfrm>
            <a:off x="1078503" y="3127685"/>
            <a:ext cx="7509237" cy="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Covers multiple layers: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UI → Business Logic → Data Access → Database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13" name="Google Shape;1474;p24">
            <a:extLst>
              <a:ext uri="{FF2B5EF4-FFF2-40B4-BE49-F238E27FC236}">
                <a16:creationId xmlns:a16="http://schemas.microsoft.com/office/drawing/2014/main" id="{9FE37E6E-FC44-B45D-08BC-0960B1B62F2C}"/>
              </a:ext>
            </a:extLst>
          </p:cNvPr>
          <p:cNvSpPr txBox="1"/>
          <p:nvPr/>
        </p:nvSpPr>
        <p:spPr>
          <a:xfrm>
            <a:off x="1078503" y="2263178"/>
            <a:ext cx="7509237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Uses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SQL queries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test performance, load, and data behavior</a:t>
            </a:r>
            <a:endParaRPr sz="15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grpSp>
        <p:nvGrpSpPr>
          <p:cNvPr id="14" name="Google Shape;1448;p24">
            <a:extLst>
              <a:ext uri="{FF2B5EF4-FFF2-40B4-BE49-F238E27FC236}">
                <a16:creationId xmlns:a16="http://schemas.microsoft.com/office/drawing/2014/main" id="{12940650-330F-3A49-1ECF-E53826322D6C}"/>
              </a:ext>
            </a:extLst>
          </p:cNvPr>
          <p:cNvGrpSpPr/>
          <p:nvPr/>
        </p:nvGrpSpPr>
        <p:grpSpPr>
          <a:xfrm>
            <a:off x="438623" y="1316171"/>
            <a:ext cx="590840" cy="682345"/>
            <a:chOff x="3665759" y="2223718"/>
            <a:chExt cx="436237" cy="503799"/>
          </a:xfrm>
        </p:grpSpPr>
        <p:sp>
          <p:nvSpPr>
            <p:cNvPr id="15" name="Google Shape;1449;p24">
              <a:extLst>
                <a:ext uri="{FF2B5EF4-FFF2-40B4-BE49-F238E27FC236}">
                  <a16:creationId xmlns:a16="http://schemas.microsoft.com/office/drawing/2014/main" id="{CBCAFCFC-11F5-7484-65B7-E395C629E9A3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0;p24">
              <a:extLst>
                <a:ext uri="{FF2B5EF4-FFF2-40B4-BE49-F238E27FC236}">
                  <a16:creationId xmlns:a16="http://schemas.microsoft.com/office/drawing/2014/main" id="{78BDA3DE-925B-6EDC-3B49-DF9C8651E32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51;p24">
              <a:extLst>
                <a:ext uri="{FF2B5EF4-FFF2-40B4-BE49-F238E27FC236}">
                  <a16:creationId xmlns:a16="http://schemas.microsoft.com/office/drawing/2014/main" id="{2A05D86B-B73C-2719-06EB-954FDBBBC7B1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448;p24">
            <a:extLst>
              <a:ext uri="{FF2B5EF4-FFF2-40B4-BE49-F238E27FC236}">
                <a16:creationId xmlns:a16="http://schemas.microsoft.com/office/drawing/2014/main" id="{E521CE01-786D-2691-6C2C-D94A265D162A}"/>
              </a:ext>
            </a:extLst>
          </p:cNvPr>
          <p:cNvGrpSpPr/>
          <p:nvPr/>
        </p:nvGrpSpPr>
        <p:grpSpPr>
          <a:xfrm>
            <a:off x="429330" y="3014525"/>
            <a:ext cx="590840" cy="682345"/>
            <a:chOff x="3665759" y="2223718"/>
            <a:chExt cx="436237" cy="503799"/>
          </a:xfrm>
        </p:grpSpPr>
        <p:sp>
          <p:nvSpPr>
            <p:cNvPr id="19" name="Google Shape;1449;p24">
              <a:extLst>
                <a:ext uri="{FF2B5EF4-FFF2-40B4-BE49-F238E27FC236}">
                  <a16:creationId xmlns:a16="http://schemas.microsoft.com/office/drawing/2014/main" id="{9C1186EA-0276-48BB-B7B9-03309321B36E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50;p24">
              <a:extLst>
                <a:ext uri="{FF2B5EF4-FFF2-40B4-BE49-F238E27FC236}">
                  <a16:creationId xmlns:a16="http://schemas.microsoft.com/office/drawing/2014/main" id="{D42A0FD5-1284-7386-7004-0DBBA2C604D5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51;p24">
              <a:extLst>
                <a:ext uri="{FF2B5EF4-FFF2-40B4-BE49-F238E27FC236}">
                  <a16:creationId xmlns:a16="http://schemas.microsoft.com/office/drawing/2014/main" id="{2148AC5D-612B-180A-56B5-AEDCD754DE83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448;p24">
            <a:extLst>
              <a:ext uri="{FF2B5EF4-FFF2-40B4-BE49-F238E27FC236}">
                <a16:creationId xmlns:a16="http://schemas.microsoft.com/office/drawing/2014/main" id="{2747ED7B-CF16-DC25-6418-8957F806594C}"/>
              </a:ext>
            </a:extLst>
          </p:cNvPr>
          <p:cNvGrpSpPr/>
          <p:nvPr/>
        </p:nvGrpSpPr>
        <p:grpSpPr>
          <a:xfrm>
            <a:off x="436950" y="3888768"/>
            <a:ext cx="590840" cy="682345"/>
            <a:chOff x="3665759" y="2223718"/>
            <a:chExt cx="436237" cy="503799"/>
          </a:xfrm>
        </p:grpSpPr>
        <p:sp>
          <p:nvSpPr>
            <p:cNvPr id="23" name="Google Shape;1449;p24">
              <a:extLst>
                <a:ext uri="{FF2B5EF4-FFF2-40B4-BE49-F238E27FC236}">
                  <a16:creationId xmlns:a16="http://schemas.microsoft.com/office/drawing/2014/main" id="{195DCAC7-08D2-E312-FC2C-DB744DD29EB3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0;p24">
              <a:extLst>
                <a:ext uri="{FF2B5EF4-FFF2-40B4-BE49-F238E27FC236}">
                  <a16:creationId xmlns:a16="http://schemas.microsoft.com/office/drawing/2014/main" id="{0E0CFE44-7098-9EEA-D43C-D9D76A7F4C7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51;p24">
              <a:extLst>
                <a:ext uri="{FF2B5EF4-FFF2-40B4-BE49-F238E27FC236}">
                  <a16:creationId xmlns:a16="http://schemas.microsoft.com/office/drawing/2014/main" id="{E8CE0E67-0DE9-7F81-3793-6046AB40ABAE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585;p25">
            <a:extLst>
              <a:ext uri="{FF2B5EF4-FFF2-40B4-BE49-F238E27FC236}">
                <a16:creationId xmlns:a16="http://schemas.microsoft.com/office/drawing/2014/main" id="{500B29CC-D288-009A-E847-736666B2AFEA}"/>
              </a:ext>
            </a:extLst>
          </p:cNvPr>
          <p:cNvSpPr txBox="1"/>
          <p:nvPr/>
        </p:nvSpPr>
        <p:spPr>
          <a:xfrm>
            <a:off x="2707687" y="869765"/>
            <a:ext cx="3728626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Database Testing key points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7564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C74EB0A8-806B-E296-7C8D-F77F9A4B8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8;p18">
            <a:extLst>
              <a:ext uri="{FF2B5EF4-FFF2-40B4-BE49-F238E27FC236}">
                <a16:creationId xmlns:a16="http://schemas.microsoft.com/office/drawing/2014/main" id="{FA9C9060-4260-470E-AA08-98A900C8D1E7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28" name="Google Shape;587;p18">
            <a:extLst>
              <a:ext uri="{FF2B5EF4-FFF2-40B4-BE49-F238E27FC236}">
                <a16:creationId xmlns:a16="http://schemas.microsoft.com/office/drawing/2014/main" id="{A5463C46-1AA3-C944-5915-3622288D109B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1151512"/>
            <a:chExt cx="3735583" cy="581400"/>
          </a:xfrm>
        </p:grpSpPr>
        <p:sp>
          <p:nvSpPr>
            <p:cNvPr id="29" name="Google Shape;588;p18">
              <a:extLst>
                <a:ext uri="{FF2B5EF4-FFF2-40B4-BE49-F238E27FC236}">
                  <a16:creationId xmlns:a16="http://schemas.microsoft.com/office/drawing/2014/main" id="{1C77ED44-3CF6-A765-3CF5-0C428D97E9AF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31" name="Google Shape;590;p18">
              <a:extLst>
                <a:ext uri="{FF2B5EF4-FFF2-40B4-BE49-F238E27FC236}">
                  <a16:creationId xmlns:a16="http://schemas.microsoft.com/office/drawing/2014/main" id="{1FB854A7-5D51-D589-2921-08A8CC770D57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91" name="Google Shape;433;p17">
            <a:extLst>
              <a:ext uri="{FF2B5EF4-FFF2-40B4-BE49-F238E27FC236}">
                <a16:creationId xmlns:a16="http://schemas.microsoft.com/office/drawing/2014/main" id="{F13F82C3-F70D-5E6D-E903-2367E4732E4F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192" name="Google Shape;434;p17">
              <a:extLst>
                <a:ext uri="{FF2B5EF4-FFF2-40B4-BE49-F238E27FC236}">
                  <a16:creationId xmlns:a16="http://schemas.microsoft.com/office/drawing/2014/main" id="{D058BE2B-9159-62C7-E672-BD71639EC826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35;p17">
              <a:extLst>
                <a:ext uri="{FF2B5EF4-FFF2-40B4-BE49-F238E27FC236}">
                  <a16:creationId xmlns:a16="http://schemas.microsoft.com/office/drawing/2014/main" id="{8EBC6AD6-8C27-9C15-36EB-56D514B7E38D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36;p17">
              <a:extLst>
                <a:ext uri="{FF2B5EF4-FFF2-40B4-BE49-F238E27FC236}">
                  <a16:creationId xmlns:a16="http://schemas.microsoft.com/office/drawing/2014/main" id="{1A913E26-4055-FB5E-7FFF-63795A0764FB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37;p17">
              <a:extLst>
                <a:ext uri="{FF2B5EF4-FFF2-40B4-BE49-F238E27FC236}">
                  <a16:creationId xmlns:a16="http://schemas.microsoft.com/office/drawing/2014/main" id="{23E4D65A-F98E-45C6-46A2-E7D2F61C30AC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38;p17">
              <a:extLst>
                <a:ext uri="{FF2B5EF4-FFF2-40B4-BE49-F238E27FC236}">
                  <a16:creationId xmlns:a16="http://schemas.microsoft.com/office/drawing/2014/main" id="{CDEB1AA1-C322-BE7A-66AC-3B3A177B80CD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39;p17">
              <a:extLst>
                <a:ext uri="{FF2B5EF4-FFF2-40B4-BE49-F238E27FC236}">
                  <a16:creationId xmlns:a16="http://schemas.microsoft.com/office/drawing/2014/main" id="{2D9C2D17-E742-D064-7355-0489B0B1E2CC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40;p17">
              <a:extLst>
                <a:ext uri="{FF2B5EF4-FFF2-40B4-BE49-F238E27FC236}">
                  <a16:creationId xmlns:a16="http://schemas.microsoft.com/office/drawing/2014/main" id="{691FC70D-52B0-D2D1-229E-B6308BB952F5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41;p17">
              <a:extLst>
                <a:ext uri="{FF2B5EF4-FFF2-40B4-BE49-F238E27FC236}">
                  <a16:creationId xmlns:a16="http://schemas.microsoft.com/office/drawing/2014/main" id="{D3F6DB6F-EB3F-E156-3530-76AAF7FCAE1F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42;p17">
              <a:extLst>
                <a:ext uri="{FF2B5EF4-FFF2-40B4-BE49-F238E27FC236}">
                  <a16:creationId xmlns:a16="http://schemas.microsoft.com/office/drawing/2014/main" id="{F4757C1E-6259-ACDD-44A8-A73F207F6561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43;p17">
              <a:extLst>
                <a:ext uri="{FF2B5EF4-FFF2-40B4-BE49-F238E27FC236}">
                  <a16:creationId xmlns:a16="http://schemas.microsoft.com/office/drawing/2014/main" id="{D716C1AA-A4B7-7C37-75D2-D34CD3D20C4A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44;p17">
              <a:extLst>
                <a:ext uri="{FF2B5EF4-FFF2-40B4-BE49-F238E27FC236}">
                  <a16:creationId xmlns:a16="http://schemas.microsoft.com/office/drawing/2014/main" id="{FA760158-EE2B-43CE-9353-2CF47204B2DD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45;p17">
              <a:extLst>
                <a:ext uri="{FF2B5EF4-FFF2-40B4-BE49-F238E27FC236}">
                  <a16:creationId xmlns:a16="http://schemas.microsoft.com/office/drawing/2014/main" id="{A77F0E4E-5234-F152-7A43-423333B5292E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46;p17">
              <a:extLst>
                <a:ext uri="{FF2B5EF4-FFF2-40B4-BE49-F238E27FC236}">
                  <a16:creationId xmlns:a16="http://schemas.microsoft.com/office/drawing/2014/main" id="{2AA171D6-5BFF-4A0C-8DBE-E0B3A9DF3C9B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47;p17">
              <a:extLst>
                <a:ext uri="{FF2B5EF4-FFF2-40B4-BE49-F238E27FC236}">
                  <a16:creationId xmlns:a16="http://schemas.microsoft.com/office/drawing/2014/main" id="{B184CA30-05D2-9579-F3A9-D75418ADB2E2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48;p17">
              <a:extLst>
                <a:ext uri="{FF2B5EF4-FFF2-40B4-BE49-F238E27FC236}">
                  <a16:creationId xmlns:a16="http://schemas.microsoft.com/office/drawing/2014/main" id="{1FECF6FC-98EE-CCB7-6CFB-26DA52D9E0A7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49;p17">
              <a:extLst>
                <a:ext uri="{FF2B5EF4-FFF2-40B4-BE49-F238E27FC236}">
                  <a16:creationId xmlns:a16="http://schemas.microsoft.com/office/drawing/2014/main" id="{EB1D5215-0320-7420-EE71-F265FCAAB358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50;p17">
              <a:extLst>
                <a:ext uri="{FF2B5EF4-FFF2-40B4-BE49-F238E27FC236}">
                  <a16:creationId xmlns:a16="http://schemas.microsoft.com/office/drawing/2014/main" id="{F686C6FD-9C34-BED6-1B9B-5AEFE625B179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51;p17">
              <a:extLst>
                <a:ext uri="{FF2B5EF4-FFF2-40B4-BE49-F238E27FC236}">
                  <a16:creationId xmlns:a16="http://schemas.microsoft.com/office/drawing/2014/main" id="{50C3ECEE-D6F7-96EF-3F91-EFC7705423D6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52;p17">
              <a:extLst>
                <a:ext uri="{FF2B5EF4-FFF2-40B4-BE49-F238E27FC236}">
                  <a16:creationId xmlns:a16="http://schemas.microsoft.com/office/drawing/2014/main" id="{26606857-C322-070C-581A-F168EF801857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53;p17">
              <a:extLst>
                <a:ext uri="{FF2B5EF4-FFF2-40B4-BE49-F238E27FC236}">
                  <a16:creationId xmlns:a16="http://schemas.microsoft.com/office/drawing/2014/main" id="{8F2EEEDC-044C-1C02-8784-D723A38C7091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54;p17">
              <a:extLst>
                <a:ext uri="{FF2B5EF4-FFF2-40B4-BE49-F238E27FC236}">
                  <a16:creationId xmlns:a16="http://schemas.microsoft.com/office/drawing/2014/main" id="{4C89E7DB-8592-8EE3-B1DE-767E7DCDF69C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55;p17">
              <a:extLst>
                <a:ext uri="{FF2B5EF4-FFF2-40B4-BE49-F238E27FC236}">
                  <a16:creationId xmlns:a16="http://schemas.microsoft.com/office/drawing/2014/main" id="{68D31E05-E284-2A9B-472A-BF3183996326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56;p17">
              <a:extLst>
                <a:ext uri="{FF2B5EF4-FFF2-40B4-BE49-F238E27FC236}">
                  <a16:creationId xmlns:a16="http://schemas.microsoft.com/office/drawing/2014/main" id="{E6BE82C9-3386-D4E9-4212-91023841C48E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57;p17">
              <a:extLst>
                <a:ext uri="{FF2B5EF4-FFF2-40B4-BE49-F238E27FC236}">
                  <a16:creationId xmlns:a16="http://schemas.microsoft.com/office/drawing/2014/main" id="{2D8D49B2-02C1-9A3A-BB7A-68E8615FB7D9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58;p17">
              <a:extLst>
                <a:ext uri="{FF2B5EF4-FFF2-40B4-BE49-F238E27FC236}">
                  <a16:creationId xmlns:a16="http://schemas.microsoft.com/office/drawing/2014/main" id="{3F08A7ED-6DE5-225E-9C7C-B4196FA395C4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59;p17">
              <a:extLst>
                <a:ext uri="{FF2B5EF4-FFF2-40B4-BE49-F238E27FC236}">
                  <a16:creationId xmlns:a16="http://schemas.microsoft.com/office/drawing/2014/main" id="{838D5C3D-585F-9B10-45C6-5F09BF68469C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60;p17">
              <a:extLst>
                <a:ext uri="{FF2B5EF4-FFF2-40B4-BE49-F238E27FC236}">
                  <a16:creationId xmlns:a16="http://schemas.microsoft.com/office/drawing/2014/main" id="{3666C024-8B66-3198-0182-8ECC48BB40D3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61;p17">
              <a:extLst>
                <a:ext uri="{FF2B5EF4-FFF2-40B4-BE49-F238E27FC236}">
                  <a16:creationId xmlns:a16="http://schemas.microsoft.com/office/drawing/2014/main" id="{EFF2B453-F0DB-E63C-8308-B509D19EE798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62;p17">
              <a:extLst>
                <a:ext uri="{FF2B5EF4-FFF2-40B4-BE49-F238E27FC236}">
                  <a16:creationId xmlns:a16="http://schemas.microsoft.com/office/drawing/2014/main" id="{775E12F9-93FD-A220-6080-39D8FEF82D2A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63;p17">
              <a:extLst>
                <a:ext uri="{FF2B5EF4-FFF2-40B4-BE49-F238E27FC236}">
                  <a16:creationId xmlns:a16="http://schemas.microsoft.com/office/drawing/2014/main" id="{B308A737-233F-3340-354E-A0B3A0D2460E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64;p17">
              <a:extLst>
                <a:ext uri="{FF2B5EF4-FFF2-40B4-BE49-F238E27FC236}">
                  <a16:creationId xmlns:a16="http://schemas.microsoft.com/office/drawing/2014/main" id="{A2447D47-1251-62DA-74CB-703C80AC6637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65;p17">
              <a:extLst>
                <a:ext uri="{FF2B5EF4-FFF2-40B4-BE49-F238E27FC236}">
                  <a16:creationId xmlns:a16="http://schemas.microsoft.com/office/drawing/2014/main" id="{DD7CAF23-5231-38E7-EE87-54C58FF2FDFA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66;p17">
              <a:extLst>
                <a:ext uri="{FF2B5EF4-FFF2-40B4-BE49-F238E27FC236}">
                  <a16:creationId xmlns:a16="http://schemas.microsoft.com/office/drawing/2014/main" id="{12D7215F-C788-88A2-1C32-D86A0B49C3C7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67;p17">
              <a:extLst>
                <a:ext uri="{FF2B5EF4-FFF2-40B4-BE49-F238E27FC236}">
                  <a16:creationId xmlns:a16="http://schemas.microsoft.com/office/drawing/2014/main" id="{D3985C13-7C6C-42BE-4FAA-0FDD3101011C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68;p17">
              <a:extLst>
                <a:ext uri="{FF2B5EF4-FFF2-40B4-BE49-F238E27FC236}">
                  <a16:creationId xmlns:a16="http://schemas.microsoft.com/office/drawing/2014/main" id="{1302C5CD-D9FF-C65C-14DE-7A0104EC97D2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69;p17">
              <a:extLst>
                <a:ext uri="{FF2B5EF4-FFF2-40B4-BE49-F238E27FC236}">
                  <a16:creationId xmlns:a16="http://schemas.microsoft.com/office/drawing/2014/main" id="{F423B3B2-A550-B1D5-08D8-062EC669D397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70;p17">
              <a:extLst>
                <a:ext uri="{FF2B5EF4-FFF2-40B4-BE49-F238E27FC236}">
                  <a16:creationId xmlns:a16="http://schemas.microsoft.com/office/drawing/2014/main" id="{C1A2BA87-FC61-F07A-2A79-D51CC46DC9B2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71;p17">
              <a:extLst>
                <a:ext uri="{FF2B5EF4-FFF2-40B4-BE49-F238E27FC236}">
                  <a16:creationId xmlns:a16="http://schemas.microsoft.com/office/drawing/2014/main" id="{D9C2E1C3-A0EA-F74E-E8FE-88ACB2AFF447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72;p17">
              <a:extLst>
                <a:ext uri="{FF2B5EF4-FFF2-40B4-BE49-F238E27FC236}">
                  <a16:creationId xmlns:a16="http://schemas.microsoft.com/office/drawing/2014/main" id="{F6A6604F-5DAA-B8BA-0745-810735E4E721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73;p17">
              <a:extLst>
                <a:ext uri="{FF2B5EF4-FFF2-40B4-BE49-F238E27FC236}">
                  <a16:creationId xmlns:a16="http://schemas.microsoft.com/office/drawing/2014/main" id="{2F84103E-8478-0AFA-9053-F136BF9B49A2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74;p17">
              <a:extLst>
                <a:ext uri="{FF2B5EF4-FFF2-40B4-BE49-F238E27FC236}">
                  <a16:creationId xmlns:a16="http://schemas.microsoft.com/office/drawing/2014/main" id="{683D321E-C6A4-7F0E-3F36-AA65E1980C5F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75;p17">
              <a:extLst>
                <a:ext uri="{FF2B5EF4-FFF2-40B4-BE49-F238E27FC236}">
                  <a16:creationId xmlns:a16="http://schemas.microsoft.com/office/drawing/2014/main" id="{FF3629FC-67DD-DE1B-9E31-9F241C977969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76;p17">
              <a:extLst>
                <a:ext uri="{FF2B5EF4-FFF2-40B4-BE49-F238E27FC236}">
                  <a16:creationId xmlns:a16="http://schemas.microsoft.com/office/drawing/2014/main" id="{D16772B0-A203-0A27-FC2F-D90732C23690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477;p17">
              <a:extLst>
                <a:ext uri="{FF2B5EF4-FFF2-40B4-BE49-F238E27FC236}">
                  <a16:creationId xmlns:a16="http://schemas.microsoft.com/office/drawing/2014/main" id="{62D0DAED-B0B6-881E-7065-CE0E7B4A97E1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36" name="Google Shape;478;p17">
                <a:extLst>
                  <a:ext uri="{FF2B5EF4-FFF2-40B4-BE49-F238E27FC236}">
                    <a16:creationId xmlns:a16="http://schemas.microsoft.com/office/drawing/2014/main" id="{CBB83185-2CF1-61B8-AFCD-23EBFEDE6333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79;p17">
                <a:extLst>
                  <a:ext uri="{FF2B5EF4-FFF2-40B4-BE49-F238E27FC236}">
                    <a16:creationId xmlns:a16="http://schemas.microsoft.com/office/drawing/2014/main" id="{352B93B2-4020-B887-98ED-29BE9F03D1DA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585;p25">
            <a:extLst>
              <a:ext uri="{FF2B5EF4-FFF2-40B4-BE49-F238E27FC236}">
                <a16:creationId xmlns:a16="http://schemas.microsoft.com/office/drawing/2014/main" id="{99B188EE-67F1-D4E2-029C-20D56AD0BC5E}"/>
              </a:ext>
            </a:extLst>
          </p:cNvPr>
          <p:cNvSpPr txBox="1"/>
          <p:nvPr/>
        </p:nvSpPr>
        <p:spPr>
          <a:xfrm>
            <a:off x="353789" y="958074"/>
            <a:ext cx="3288571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Why Database Testing?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7" name="Graphic 26" descr="Badge Question Mark with solid fill">
            <a:extLst>
              <a:ext uri="{FF2B5EF4-FFF2-40B4-BE49-F238E27FC236}">
                <a16:creationId xmlns:a16="http://schemas.microsoft.com/office/drawing/2014/main" id="{12BE098A-CD37-1EA1-AAEA-93D188BCB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89" y="916945"/>
            <a:ext cx="415557" cy="415557"/>
          </a:xfrm>
          <a:prstGeom prst="rect">
            <a:avLst/>
          </a:prstGeom>
        </p:spPr>
      </p:pic>
      <p:grpSp>
        <p:nvGrpSpPr>
          <p:cNvPr id="5" name="Google Shape;1089;p19">
            <a:extLst>
              <a:ext uri="{FF2B5EF4-FFF2-40B4-BE49-F238E27FC236}">
                <a16:creationId xmlns:a16="http://schemas.microsoft.com/office/drawing/2014/main" id="{38935597-E41D-50B0-6028-432B63E1E6D8}"/>
              </a:ext>
            </a:extLst>
          </p:cNvPr>
          <p:cNvGrpSpPr/>
          <p:nvPr/>
        </p:nvGrpSpPr>
        <p:grpSpPr>
          <a:xfrm>
            <a:off x="1207324" y="2200863"/>
            <a:ext cx="7588860" cy="1066585"/>
            <a:chOff x="549300" y="2469057"/>
            <a:chExt cx="1891050" cy="707855"/>
          </a:xfrm>
        </p:grpSpPr>
        <p:sp>
          <p:nvSpPr>
            <p:cNvPr id="7" name="Google Shape;1090;p19">
              <a:extLst>
                <a:ext uri="{FF2B5EF4-FFF2-40B4-BE49-F238E27FC236}">
                  <a16:creationId xmlns:a16="http://schemas.microsoft.com/office/drawing/2014/main" id="{1EC913B7-77D2-9ADF-087E-F0448FFF7CCC}"/>
                </a:ext>
              </a:extLst>
            </p:cNvPr>
            <p:cNvSpPr txBox="1"/>
            <p:nvPr/>
          </p:nvSpPr>
          <p:spPr>
            <a:xfrm>
              <a:off x="549300" y="2469057"/>
              <a:ext cx="1890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Ensure Reliable Software Performance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8" name="Google Shape;1091;p19">
              <a:extLst>
                <a:ext uri="{FF2B5EF4-FFF2-40B4-BE49-F238E27FC236}">
                  <a16:creationId xmlns:a16="http://schemas.microsoft.com/office/drawing/2014/main" id="{CE44F051-707B-8DF8-BE51-5C1AAF044A46}"/>
                </a:ext>
              </a:extLst>
            </p:cNvPr>
            <p:cNvSpPr txBox="1"/>
            <p:nvPr/>
          </p:nvSpPr>
          <p:spPr>
            <a:xfrm>
              <a:off x="549450" y="2721813"/>
              <a:ext cx="18909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Prevents monetary losses, decision errors, inefficiencies, and security breaches from poor data integrity.</a:t>
              </a:r>
              <a:endPara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4" name="Google Shape;3860;p42">
            <a:extLst>
              <a:ext uri="{FF2B5EF4-FFF2-40B4-BE49-F238E27FC236}">
                <a16:creationId xmlns:a16="http://schemas.microsoft.com/office/drawing/2014/main" id="{991E8A95-842C-4885-F239-D4F2D1ED6DF8}"/>
              </a:ext>
            </a:extLst>
          </p:cNvPr>
          <p:cNvSpPr/>
          <p:nvPr/>
        </p:nvSpPr>
        <p:spPr>
          <a:xfrm>
            <a:off x="889497" y="1996994"/>
            <a:ext cx="7793013" cy="1416766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3861;p42">
            <a:extLst>
              <a:ext uri="{FF2B5EF4-FFF2-40B4-BE49-F238E27FC236}">
                <a16:creationId xmlns:a16="http://schemas.microsoft.com/office/drawing/2014/main" id="{6AC8CF50-A03B-5B46-E1E6-B1C7E941E1D0}"/>
              </a:ext>
            </a:extLst>
          </p:cNvPr>
          <p:cNvSpPr/>
          <p:nvPr/>
        </p:nvSpPr>
        <p:spPr>
          <a:xfrm>
            <a:off x="889498" y="1996991"/>
            <a:ext cx="7793012" cy="141676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1448;p24">
            <a:extLst>
              <a:ext uri="{FF2B5EF4-FFF2-40B4-BE49-F238E27FC236}">
                <a16:creationId xmlns:a16="http://schemas.microsoft.com/office/drawing/2014/main" id="{D6AAEB14-20C9-367A-BCCE-208C272F9BBE}"/>
              </a:ext>
            </a:extLst>
          </p:cNvPr>
          <p:cNvGrpSpPr/>
          <p:nvPr/>
        </p:nvGrpSpPr>
        <p:grpSpPr>
          <a:xfrm>
            <a:off x="616491" y="1713351"/>
            <a:ext cx="590840" cy="682345"/>
            <a:chOff x="3665759" y="2223718"/>
            <a:chExt cx="436237" cy="503799"/>
          </a:xfrm>
        </p:grpSpPr>
        <p:sp>
          <p:nvSpPr>
            <p:cNvPr id="10" name="Google Shape;1449;p24">
              <a:extLst>
                <a:ext uri="{FF2B5EF4-FFF2-40B4-BE49-F238E27FC236}">
                  <a16:creationId xmlns:a16="http://schemas.microsoft.com/office/drawing/2014/main" id="{B210233D-0A7B-C8FA-66D1-AE5CEDC74C72}"/>
                </a:ext>
              </a:extLst>
            </p:cNvPr>
            <p:cNvSpPr/>
            <p:nvPr/>
          </p:nvSpPr>
          <p:spPr>
            <a:xfrm>
              <a:off x="3665759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0;p24">
              <a:extLst>
                <a:ext uri="{FF2B5EF4-FFF2-40B4-BE49-F238E27FC236}">
                  <a16:creationId xmlns:a16="http://schemas.microsoft.com/office/drawing/2014/main" id="{5F30E991-552C-A0E9-5B00-F0162580EDD3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51;p24">
              <a:extLst>
                <a:ext uri="{FF2B5EF4-FFF2-40B4-BE49-F238E27FC236}">
                  <a16:creationId xmlns:a16="http://schemas.microsoft.com/office/drawing/2014/main" id="{7F633A53-FA2F-3FB5-085B-08F6F04B472E}"/>
                </a:ext>
              </a:extLst>
            </p:cNvPr>
            <p:cNvSpPr/>
            <p:nvPr/>
          </p:nvSpPr>
          <p:spPr>
            <a:xfrm>
              <a:off x="388407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904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>
          <a:extLst>
            <a:ext uri="{FF2B5EF4-FFF2-40B4-BE49-F238E27FC236}">
              <a16:creationId xmlns:a16="http://schemas.microsoft.com/office/drawing/2014/main" id="{76C9DCFC-6BCA-A85F-C456-C5D96903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8;p18">
            <a:extLst>
              <a:ext uri="{FF2B5EF4-FFF2-40B4-BE49-F238E27FC236}">
                <a16:creationId xmlns:a16="http://schemas.microsoft.com/office/drawing/2014/main" id="{352308DB-293C-348F-C7D7-F195E8EECB44}"/>
              </a:ext>
            </a:extLst>
          </p:cNvPr>
          <p:cNvSpPr/>
          <p:nvPr/>
        </p:nvSpPr>
        <p:spPr>
          <a:xfrm>
            <a:off x="6875" y="4358"/>
            <a:ext cx="9205877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Baskerville Old Face" panose="02020602080505020303" pitchFamily="18" charset="0"/>
            </a:endParaRPr>
          </a:p>
        </p:txBody>
      </p:sp>
      <p:grpSp>
        <p:nvGrpSpPr>
          <p:cNvPr id="28" name="Google Shape;587;p18">
            <a:extLst>
              <a:ext uri="{FF2B5EF4-FFF2-40B4-BE49-F238E27FC236}">
                <a16:creationId xmlns:a16="http://schemas.microsoft.com/office/drawing/2014/main" id="{C0E8D9F6-8620-12AC-00C3-06E68C42D52F}"/>
              </a:ext>
            </a:extLst>
          </p:cNvPr>
          <p:cNvGrpSpPr/>
          <p:nvPr/>
        </p:nvGrpSpPr>
        <p:grpSpPr>
          <a:xfrm>
            <a:off x="0" y="6875"/>
            <a:ext cx="3735583" cy="581400"/>
            <a:chOff x="4514643" y="1151512"/>
            <a:chExt cx="3735583" cy="581400"/>
          </a:xfrm>
        </p:grpSpPr>
        <p:sp>
          <p:nvSpPr>
            <p:cNvPr id="29" name="Google Shape;588;p18">
              <a:extLst>
                <a:ext uri="{FF2B5EF4-FFF2-40B4-BE49-F238E27FC236}">
                  <a16:creationId xmlns:a16="http://schemas.microsoft.com/office/drawing/2014/main" id="{A6A46CD4-80ED-3DD7-82C2-CABECD56B987}"/>
                </a:ext>
              </a:extLst>
            </p:cNvPr>
            <p:cNvSpPr/>
            <p:nvPr/>
          </p:nvSpPr>
          <p:spPr>
            <a:xfrm>
              <a:off x="4514643" y="1151512"/>
              <a:ext cx="581400" cy="5814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latin typeface="Baskerville Old Face" panose="02020602080505020303" pitchFamily="18" charset="0"/>
                </a:rPr>
                <a:t>I</a:t>
              </a:r>
              <a:endParaRPr sz="24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31" name="Google Shape;590;p18">
              <a:extLst>
                <a:ext uri="{FF2B5EF4-FFF2-40B4-BE49-F238E27FC236}">
                  <a16:creationId xmlns:a16="http://schemas.microsoft.com/office/drawing/2014/main" id="{D9D54F4B-FFF4-AE4B-7447-AC92AF9AF3A3}"/>
                </a:ext>
              </a:extLst>
            </p:cNvPr>
            <p:cNvSpPr txBox="1"/>
            <p:nvPr/>
          </p:nvSpPr>
          <p:spPr>
            <a:xfrm flipH="1">
              <a:off x="5257426" y="1315462"/>
              <a:ext cx="29928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chemeClr val="bg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Introduction</a:t>
              </a:r>
              <a:endParaRPr sz="2400" dirty="0">
                <a:solidFill>
                  <a:schemeClr val="bg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91" name="Google Shape;433;p17">
            <a:extLst>
              <a:ext uri="{FF2B5EF4-FFF2-40B4-BE49-F238E27FC236}">
                <a16:creationId xmlns:a16="http://schemas.microsoft.com/office/drawing/2014/main" id="{D3C5F42D-F096-C90B-8EC3-299EC17D5D51}"/>
              </a:ext>
            </a:extLst>
          </p:cNvPr>
          <p:cNvGrpSpPr/>
          <p:nvPr/>
        </p:nvGrpSpPr>
        <p:grpSpPr>
          <a:xfrm>
            <a:off x="8682510" y="4571113"/>
            <a:ext cx="417901" cy="562224"/>
            <a:chOff x="3478424" y="1308364"/>
            <a:chExt cx="2187185" cy="2942536"/>
          </a:xfrm>
        </p:grpSpPr>
        <p:sp>
          <p:nvSpPr>
            <p:cNvPr id="192" name="Google Shape;434;p17">
              <a:extLst>
                <a:ext uri="{FF2B5EF4-FFF2-40B4-BE49-F238E27FC236}">
                  <a16:creationId xmlns:a16="http://schemas.microsoft.com/office/drawing/2014/main" id="{F3FC7411-DD4F-2F00-7C83-F1F12174F070}"/>
                </a:ext>
              </a:extLst>
            </p:cNvPr>
            <p:cNvSpPr/>
            <p:nvPr/>
          </p:nvSpPr>
          <p:spPr>
            <a:xfrm>
              <a:off x="3485139" y="2969821"/>
              <a:ext cx="2180470" cy="1281079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35;p17">
              <a:extLst>
                <a:ext uri="{FF2B5EF4-FFF2-40B4-BE49-F238E27FC236}">
                  <a16:creationId xmlns:a16="http://schemas.microsoft.com/office/drawing/2014/main" id="{93A7FCDC-A6CC-0F2A-20DD-041F71ED8AE2}"/>
                </a:ext>
              </a:extLst>
            </p:cNvPr>
            <p:cNvSpPr/>
            <p:nvPr/>
          </p:nvSpPr>
          <p:spPr>
            <a:xfrm>
              <a:off x="3793045" y="1947520"/>
              <a:ext cx="1550129" cy="2096604"/>
            </a:xfrm>
            <a:custGeom>
              <a:avLst/>
              <a:gdLst/>
              <a:ahLst/>
              <a:cxnLst/>
              <a:rect l="l" t="t" r="r" b="b"/>
              <a:pathLst>
                <a:path w="52721" h="71307" extrusionOk="0">
                  <a:moveTo>
                    <a:pt x="52709" y="0"/>
                  </a:moveTo>
                  <a:lnTo>
                    <a:pt x="0" y="0"/>
                  </a:lnTo>
                  <a:lnTo>
                    <a:pt x="0" y="55495"/>
                  </a:lnTo>
                  <a:cubicBezTo>
                    <a:pt x="0" y="56090"/>
                    <a:pt x="321" y="56650"/>
                    <a:pt x="845" y="56948"/>
                  </a:cubicBezTo>
                  <a:lnTo>
                    <a:pt x="24646" y="70699"/>
                  </a:lnTo>
                  <a:cubicBezTo>
                    <a:pt x="25706" y="71306"/>
                    <a:pt x="27027" y="71306"/>
                    <a:pt x="28087" y="70699"/>
                  </a:cubicBezTo>
                  <a:lnTo>
                    <a:pt x="51876" y="56948"/>
                  </a:lnTo>
                  <a:cubicBezTo>
                    <a:pt x="52399" y="56650"/>
                    <a:pt x="52721" y="56090"/>
                    <a:pt x="52721" y="55495"/>
                  </a:cubicBezTo>
                  <a:lnTo>
                    <a:pt x="52721" y="55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36;p17">
              <a:extLst>
                <a:ext uri="{FF2B5EF4-FFF2-40B4-BE49-F238E27FC236}">
                  <a16:creationId xmlns:a16="http://schemas.microsoft.com/office/drawing/2014/main" id="{CA7EBF39-B49D-2CF2-5CD0-037ED103D2FF}"/>
                </a:ext>
              </a:extLst>
            </p:cNvPr>
            <p:cNvSpPr/>
            <p:nvPr/>
          </p:nvSpPr>
          <p:spPr>
            <a:xfrm>
              <a:off x="3784988" y="1482593"/>
              <a:ext cx="1566242" cy="929825"/>
            </a:xfrm>
            <a:custGeom>
              <a:avLst/>
              <a:gdLst/>
              <a:ahLst/>
              <a:cxnLst/>
              <a:rect l="l" t="t" r="r" b="b"/>
              <a:pathLst>
                <a:path w="53269" h="31624" extrusionOk="0">
                  <a:moveTo>
                    <a:pt x="24920" y="31004"/>
                  </a:moveTo>
                  <a:lnTo>
                    <a:pt x="1119" y="17265"/>
                  </a:lnTo>
                  <a:cubicBezTo>
                    <a:pt x="0" y="16622"/>
                    <a:pt x="0" y="15002"/>
                    <a:pt x="1119" y="14359"/>
                  </a:cubicBezTo>
                  <a:lnTo>
                    <a:pt x="24920" y="620"/>
                  </a:lnTo>
                  <a:cubicBezTo>
                    <a:pt x="25980" y="1"/>
                    <a:pt x="27301" y="1"/>
                    <a:pt x="28361" y="620"/>
                  </a:cubicBezTo>
                  <a:lnTo>
                    <a:pt x="52150" y="14359"/>
                  </a:lnTo>
                  <a:cubicBezTo>
                    <a:pt x="53269" y="15002"/>
                    <a:pt x="53269" y="16622"/>
                    <a:pt x="52150" y="17265"/>
                  </a:cubicBezTo>
                  <a:lnTo>
                    <a:pt x="28361" y="31004"/>
                  </a:lnTo>
                  <a:cubicBezTo>
                    <a:pt x="27289" y="31624"/>
                    <a:pt x="25980" y="31624"/>
                    <a:pt x="24920" y="31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37;p17">
              <a:extLst>
                <a:ext uri="{FF2B5EF4-FFF2-40B4-BE49-F238E27FC236}">
                  <a16:creationId xmlns:a16="http://schemas.microsoft.com/office/drawing/2014/main" id="{165C04C0-E43B-206B-19D8-302FF91D9701}"/>
                </a:ext>
              </a:extLst>
            </p:cNvPr>
            <p:cNvSpPr/>
            <p:nvPr/>
          </p:nvSpPr>
          <p:spPr>
            <a:xfrm>
              <a:off x="3818244" y="2089627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61"/>
                  </a:lnTo>
                  <a:lnTo>
                    <a:pt x="0" y="1"/>
                  </a:lnTo>
                  <a:lnTo>
                    <a:pt x="24194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38;p17">
              <a:extLst>
                <a:ext uri="{FF2B5EF4-FFF2-40B4-BE49-F238E27FC236}">
                  <a16:creationId xmlns:a16="http://schemas.microsoft.com/office/drawing/2014/main" id="{5CB27D51-3068-9470-3E2D-6FDAA08CDACB}"/>
                </a:ext>
              </a:extLst>
            </p:cNvPr>
            <p:cNvSpPr/>
            <p:nvPr/>
          </p:nvSpPr>
          <p:spPr>
            <a:xfrm>
              <a:off x="3818244" y="2153697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39;p17">
              <a:extLst>
                <a:ext uri="{FF2B5EF4-FFF2-40B4-BE49-F238E27FC236}">
                  <a16:creationId xmlns:a16="http://schemas.microsoft.com/office/drawing/2014/main" id="{A5530612-0DB7-9A32-0D30-31E5C1326A80}"/>
                </a:ext>
              </a:extLst>
            </p:cNvPr>
            <p:cNvSpPr/>
            <p:nvPr/>
          </p:nvSpPr>
          <p:spPr>
            <a:xfrm>
              <a:off x="3818244" y="2218120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40;p17">
              <a:extLst>
                <a:ext uri="{FF2B5EF4-FFF2-40B4-BE49-F238E27FC236}">
                  <a16:creationId xmlns:a16="http://schemas.microsoft.com/office/drawing/2014/main" id="{9FF446C7-3BE3-B656-840E-3534462E4DCF}"/>
                </a:ext>
              </a:extLst>
            </p:cNvPr>
            <p:cNvSpPr/>
            <p:nvPr/>
          </p:nvSpPr>
          <p:spPr>
            <a:xfrm>
              <a:off x="3818244" y="228254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41;p17">
              <a:extLst>
                <a:ext uri="{FF2B5EF4-FFF2-40B4-BE49-F238E27FC236}">
                  <a16:creationId xmlns:a16="http://schemas.microsoft.com/office/drawing/2014/main" id="{5EB674FB-6450-E530-4486-7CB7768B37FE}"/>
                </a:ext>
              </a:extLst>
            </p:cNvPr>
            <p:cNvSpPr/>
            <p:nvPr/>
          </p:nvSpPr>
          <p:spPr>
            <a:xfrm>
              <a:off x="3818244" y="2346966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42;p17">
              <a:extLst>
                <a:ext uri="{FF2B5EF4-FFF2-40B4-BE49-F238E27FC236}">
                  <a16:creationId xmlns:a16="http://schemas.microsoft.com/office/drawing/2014/main" id="{E3947177-9E94-4FBA-B8BE-31B58E4D09E9}"/>
                </a:ext>
              </a:extLst>
            </p:cNvPr>
            <p:cNvSpPr/>
            <p:nvPr/>
          </p:nvSpPr>
          <p:spPr>
            <a:xfrm>
              <a:off x="3818244" y="246178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43;p17">
              <a:extLst>
                <a:ext uri="{FF2B5EF4-FFF2-40B4-BE49-F238E27FC236}">
                  <a16:creationId xmlns:a16="http://schemas.microsoft.com/office/drawing/2014/main" id="{58F5D017-AA61-11A2-808C-41A4CBCFB5A7}"/>
                </a:ext>
              </a:extLst>
            </p:cNvPr>
            <p:cNvSpPr/>
            <p:nvPr/>
          </p:nvSpPr>
          <p:spPr>
            <a:xfrm>
              <a:off x="3818244" y="2526209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44;p17">
              <a:extLst>
                <a:ext uri="{FF2B5EF4-FFF2-40B4-BE49-F238E27FC236}">
                  <a16:creationId xmlns:a16="http://schemas.microsoft.com/office/drawing/2014/main" id="{566101A4-3698-3F79-BA83-B967CDF4CF69}"/>
                </a:ext>
              </a:extLst>
            </p:cNvPr>
            <p:cNvSpPr/>
            <p:nvPr/>
          </p:nvSpPr>
          <p:spPr>
            <a:xfrm>
              <a:off x="3818244" y="2590250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45;p17">
              <a:extLst>
                <a:ext uri="{FF2B5EF4-FFF2-40B4-BE49-F238E27FC236}">
                  <a16:creationId xmlns:a16="http://schemas.microsoft.com/office/drawing/2014/main" id="{3D4250E4-ED53-184D-144D-3F94CEE2C28D}"/>
                </a:ext>
              </a:extLst>
            </p:cNvPr>
            <p:cNvSpPr/>
            <p:nvPr/>
          </p:nvSpPr>
          <p:spPr>
            <a:xfrm>
              <a:off x="3818244" y="2654673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46;p17">
              <a:extLst>
                <a:ext uri="{FF2B5EF4-FFF2-40B4-BE49-F238E27FC236}">
                  <a16:creationId xmlns:a16="http://schemas.microsoft.com/office/drawing/2014/main" id="{B642DE48-D8A7-1BC1-8CD6-DFE8876F96B8}"/>
                </a:ext>
              </a:extLst>
            </p:cNvPr>
            <p:cNvSpPr/>
            <p:nvPr/>
          </p:nvSpPr>
          <p:spPr>
            <a:xfrm>
              <a:off x="3818244" y="271909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47;p17">
              <a:extLst>
                <a:ext uri="{FF2B5EF4-FFF2-40B4-BE49-F238E27FC236}">
                  <a16:creationId xmlns:a16="http://schemas.microsoft.com/office/drawing/2014/main" id="{32F1C6A3-3C7E-7F7C-27CF-31A5695FE4F7}"/>
                </a:ext>
              </a:extLst>
            </p:cNvPr>
            <p:cNvSpPr/>
            <p:nvPr/>
          </p:nvSpPr>
          <p:spPr>
            <a:xfrm>
              <a:off x="3818244" y="283391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48;p17">
              <a:extLst>
                <a:ext uri="{FF2B5EF4-FFF2-40B4-BE49-F238E27FC236}">
                  <a16:creationId xmlns:a16="http://schemas.microsoft.com/office/drawing/2014/main" id="{A07E10AB-1F8B-54D2-DEBE-592D06F8B2D6}"/>
                </a:ext>
              </a:extLst>
            </p:cNvPr>
            <p:cNvSpPr/>
            <p:nvPr/>
          </p:nvSpPr>
          <p:spPr>
            <a:xfrm>
              <a:off x="3818244" y="289833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49;p17">
              <a:extLst>
                <a:ext uri="{FF2B5EF4-FFF2-40B4-BE49-F238E27FC236}">
                  <a16:creationId xmlns:a16="http://schemas.microsoft.com/office/drawing/2014/main" id="{1659C0DA-DC2B-D5FC-7620-5AEB6A0DE6D4}"/>
                </a:ext>
              </a:extLst>
            </p:cNvPr>
            <p:cNvSpPr/>
            <p:nvPr/>
          </p:nvSpPr>
          <p:spPr>
            <a:xfrm>
              <a:off x="3818244" y="2962762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50;p17">
              <a:extLst>
                <a:ext uri="{FF2B5EF4-FFF2-40B4-BE49-F238E27FC236}">
                  <a16:creationId xmlns:a16="http://schemas.microsoft.com/office/drawing/2014/main" id="{1540C542-CC5C-E1CF-308B-EE9B020CAAFB}"/>
                </a:ext>
              </a:extLst>
            </p:cNvPr>
            <p:cNvSpPr/>
            <p:nvPr/>
          </p:nvSpPr>
          <p:spPr>
            <a:xfrm>
              <a:off x="3818244" y="3026803"/>
              <a:ext cx="711364" cy="456885"/>
            </a:xfrm>
            <a:custGeom>
              <a:avLst/>
              <a:gdLst/>
              <a:ahLst/>
              <a:cxnLst/>
              <a:rect l="l" t="t" r="r" b="b"/>
              <a:pathLst>
                <a:path w="24194" h="15539" extrusionOk="0">
                  <a:moveTo>
                    <a:pt x="24194" y="15539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51;p17">
              <a:extLst>
                <a:ext uri="{FF2B5EF4-FFF2-40B4-BE49-F238E27FC236}">
                  <a16:creationId xmlns:a16="http://schemas.microsoft.com/office/drawing/2014/main" id="{CC5F9F08-9060-FFD9-AAE5-E9183EE3C474}"/>
                </a:ext>
              </a:extLst>
            </p:cNvPr>
            <p:cNvSpPr/>
            <p:nvPr/>
          </p:nvSpPr>
          <p:spPr>
            <a:xfrm>
              <a:off x="3818244" y="309122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72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52;p17">
              <a:extLst>
                <a:ext uri="{FF2B5EF4-FFF2-40B4-BE49-F238E27FC236}">
                  <a16:creationId xmlns:a16="http://schemas.microsoft.com/office/drawing/2014/main" id="{099D5B65-A69D-2427-6230-DBB5EE08A616}"/>
                </a:ext>
              </a:extLst>
            </p:cNvPr>
            <p:cNvSpPr/>
            <p:nvPr/>
          </p:nvSpPr>
          <p:spPr>
            <a:xfrm>
              <a:off x="3818244" y="3206046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7"/>
                  </a:moveTo>
                  <a:lnTo>
                    <a:pt x="0" y="1573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53;p17">
              <a:extLst>
                <a:ext uri="{FF2B5EF4-FFF2-40B4-BE49-F238E27FC236}">
                  <a16:creationId xmlns:a16="http://schemas.microsoft.com/office/drawing/2014/main" id="{EE6B4B89-D5B2-1FC7-419D-86091B9839B9}"/>
                </a:ext>
              </a:extLst>
            </p:cNvPr>
            <p:cNvSpPr/>
            <p:nvPr/>
          </p:nvSpPr>
          <p:spPr>
            <a:xfrm>
              <a:off x="3818244" y="3270469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1"/>
                  </a:lnTo>
                  <a:lnTo>
                    <a:pt x="24194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54;p17">
              <a:extLst>
                <a:ext uri="{FF2B5EF4-FFF2-40B4-BE49-F238E27FC236}">
                  <a16:creationId xmlns:a16="http://schemas.microsoft.com/office/drawing/2014/main" id="{E6537C85-E94A-920F-0B85-0E28FAA888E1}"/>
                </a:ext>
              </a:extLst>
            </p:cNvPr>
            <p:cNvSpPr/>
            <p:nvPr/>
          </p:nvSpPr>
          <p:spPr>
            <a:xfrm>
              <a:off x="3818244" y="3334892"/>
              <a:ext cx="711364" cy="456533"/>
            </a:xfrm>
            <a:custGeom>
              <a:avLst/>
              <a:gdLst/>
              <a:ahLst/>
              <a:cxnLst/>
              <a:rect l="l" t="t" r="r" b="b"/>
              <a:pathLst>
                <a:path w="24194" h="15527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55;p17">
              <a:extLst>
                <a:ext uri="{FF2B5EF4-FFF2-40B4-BE49-F238E27FC236}">
                  <a16:creationId xmlns:a16="http://schemas.microsoft.com/office/drawing/2014/main" id="{FC0C2935-B975-B170-33B9-2A41093C4561}"/>
                </a:ext>
              </a:extLst>
            </p:cNvPr>
            <p:cNvSpPr/>
            <p:nvPr/>
          </p:nvSpPr>
          <p:spPr>
            <a:xfrm>
              <a:off x="3818244" y="3399315"/>
              <a:ext cx="711364" cy="456503"/>
            </a:xfrm>
            <a:custGeom>
              <a:avLst/>
              <a:gdLst/>
              <a:ahLst/>
              <a:cxnLst/>
              <a:rect l="l" t="t" r="r" b="b"/>
              <a:pathLst>
                <a:path w="24194" h="15526" extrusionOk="0">
                  <a:moveTo>
                    <a:pt x="24194" y="15526"/>
                  </a:moveTo>
                  <a:lnTo>
                    <a:pt x="0" y="1560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56;p17">
              <a:extLst>
                <a:ext uri="{FF2B5EF4-FFF2-40B4-BE49-F238E27FC236}">
                  <a16:creationId xmlns:a16="http://schemas.microsoft.com/office/drawing/2014/main" id="{ADE862B9-1253-CB6B-C4D0-72735048F6D8}"/>
                </a:ext>
              </a:extLst>
            </p:cNvPr>
            <p:cNvSpPr/>
            <p:nvPr/>
          </p:nvSpPr>
          <p:spPr>
            <a:xfrm>
              <a:off x="3818244" y="3463385"/>
              <a:ext cx="711364" cy="456856"/>
            </a:xfrm>
            <a:custGeom>
              <a:avLst/>
              <a:gdLst/>
              <a:ahLst/>
              <a:cxnLst/>
              <a:rect l="l" t="t" r="r" b="b"/>
              <a:pathLst>
                <a:path w="24194" h="15538" extrusionOk="0">
                  <a:moveTo>
                    <a:pt x="24194" y="15538"/>
                  </a:moveTo>
                  <a:lnTo>
                    <a:pt x="0" y="1572"/>
                  </a:lnTo>
                  <a:lnTo>
                    <a:pt x="0" y="0"/>
                  </a:lnTo>
                  <a:lnTo>
                    <a:pt x="24194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57;p17">
              <a:extLst>
                <a:ext uri="{FF2B5EF4-FFF2-40B4-BE49-F238E27FC236}">
                  <a16:creationId xmlns:a16="http://schemas.microsoft.com/office/drawing/2014/main" id="{53850322-EAF5-994C-F63F-6819EFB80215}"/>
                </a:ext>
              </a:extLst>
            </p:cNvPr>
            <p:cNvSpPr/>
            <p:nvPr/>
          </p:nvSpPr>
          <p:spPr>
            <a:xfrm>
              <a:off x="4606639" y="2089627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61"/>
                  </a:lnTo>
                  <a:lnTo>
                    <a:pt x="24182" y="1"/>
                  </a:lnTo>
                  <a:lnTo>
                    <a:pt x="0" y="1395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58;p17">
              <a:extLst>
                <a:ext uri="{FF2B5EF4-FFF2-40B4-BE49-F238E27FC236}">
                  <a16:creationId xmlns:a16="http://schemas.microsoft.com/office/drawing/2014/main" id="{D904DD49-E128-2630-6FE8-10878A321B53}"/>
                </a:ext>
              </a:extLst>
            </p:cNvPr>
            <p:cNvSpPr/>
            <p:nvPr/>
          </p:nvSpPr>
          <p:spPr>
            <a:xfrm>
              <a:off x="4606639" y="2153697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59;p17">
              <a:extLst>
                <a:ext uri="{FF2B5EF4-FFF2-40B4-BE49-F238E27FC236}">
                  <a16:creationId xmlns:a16="http://schemas.microsoft.com/office/drawing/2014/main" id="{98D96EB9-64A8-83D1-41AC-61F588F5D435}"/>
                </a:ext>
              </a:extLst>
            </p:cNvPr>
            <p:cNvSpPr/>
            <p:nvPr/>
          </p:nvSpPr>
          <p:spPr>
            <a:xfrm>
              <a:off x="4606639" y="2218120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60;p17">
              <a:extLst>
                <a:ext uri="{FF2B5EF4-FFF2-40B4-BE49-F238E27FC236}">
                  <a16:creationId xmlns:a16="http://schemas.microsoft.com/office/drawing/2014/main" id="{85F9928D-D566-2758-DDF2-0C97E036DE59}"/>
                </a:ext>
              </a:extLst>
            </p:cNvPr>
            <p:cNvSpPr/>
            <p:nvPr/>
          </p:nvSpPr>
          <p:spPr>
            <a:xfrm>
              <a:off x="4606639" y="228254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61;p17">
              <a:extLst>
                <a:ext uri="{FF2B5EF4-FFF2-40B4-BE49-F238E27FC236}">
                  <a16:creationId xmlns:a16="http://schemas.microsoft.com/office/drawing/2014/main" id="{28CB9A9B-93FF-378A-3689-B4537FD301B7}"/>
                </a:ext>
              </a:extLst>
            </p:cNvPr>
            <p:cNvSpPr/>
            <p:nvPr/>
          </p:nvSpPr>
          <p:spPr>
            <a:xfrm>
              <a:off x="4606639" y="2346966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62;p17">
              <a:extLst>
                <a:ext uri="{FF2B5EF4-FFF2-40B4-BE49-F238E27FC236}">
                  <a16:creationId xmlns:a16="http://schemas.microsoft.com/office/drawing/2014/main" id="{86852367-4F7C-94C1-0DBA-F2A9417372B2}"/>
                </a:ext>
              </a:extLst>
            </p:cNvPr>
            <p:cNvSpPr/>
            <p:nvPr/>
          </p:nvSpPr>
          <p:spPr>
            <a:xfrm>
              <a:off x="4606639" y="246178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63;p17">
              <a:extLst>
                <a:ext uri="{FF2B5EF4-FFF2-40B4-BE49-F238E27FC236}">
                  <a16:creationId xmlns:a16="http://schemas.microsoft.com/office/drawing/2014/main" id="{1C7FFD9E-D285-02F4-6E41-251242C5E79E}"/>
                </a:ext>
              </a:extLst>
            </p:cNvPr>
            <p:cNvSpPr/>
            <p:nvPr/>
          </p:nvSpPr>
          <p:spPr>
            <a:xfrm>
              <a:off x="4606639" y="2526209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64;p17">
              <a:extLst>
                <a:ext uri="{FF2B5EF4-FFF2-40B4-BE49-F238E27FC236}">
                  <a16:creationId xmlns:a16="http://schemas.microsoft.com/office/drawing/2014/main" id="{ADAEEFAA-97DB-D9AE-46F6-590F3D778B23}"/>
                </a:ext>
              </a:extLst>
            </p:cNvPr>
            <p:cNvSpPr/>
            <p:nvPr/>
          </p:nvSpPr>
          <p:spPr>
            <a:xfrm>
              <a:off x="4606639" y="2590250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65;p17">
              <a:extLst>
                <a:ext uri="{FF2B5EF4-FFF2-40B4-BE49-F238E27FC236}">
                  <a16:creationId xmlns:a16="http://schemas.microsoft.com/office/drawing/2014/main" id="{91E88850-B50F-522E-3ADC-F1A1EC4E9E19}"/>
                </a:ext>
              </a:extLst>
            </p:cNvPr>
            <p:cNvSpPr/>
            <p:nvPr/>
          </p:nvSpPr>
          <p:spPr>
            <a:xfrm>
              <a:off x="4606639" y="2654673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66;p17">
              <a:extLst>
                <a:ext uri="{FF2B5EF4-FFF2-40B4-BE49-F238E27FC236}">
                  <a16:creationId xmlns:a16="http://schemas.microsoft.com/office/drawing/2014/main" id="{FDD1FD76-23AE-DA20-9AFF-468A23172A8D}"/>
                </a:ext>
              </a:extLst>
            </p:cNvPr>
            <p:cNvSpPr/>
            <p:nvPr/>
          </p:nvSpPr>
          <p:spPr>
            <a:xfrm>
              <a:off x="4606639" y="271909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67;p17">
              <a:extLst>
                <a:ext uri="{FF2B5EF4-FFF2-40B4-BE49-F238E27FC236}">
                  <a16:creationId xmlns:a16="http://schemas.microsoft.com/office/drawing/2014/main" id="{9AE7C5AD-BC80-577C-F323-CF83A723D54D}"/>
                </a:ext>
              </a:extLst>
            </p:cNvPr>
            <p:cNvSpPr/>
            <p:nvPr/>
          </p:nvSpPr>
          <p:spPr>
            <a:xfrm>
              <a:off x="4606639" y="283391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68;p17">
              <a:extLst>
                <a:ext uri="{FF2B5EF4-FFF2-40B4-BE49-F238E27FC236}">
                  <a16:creationId xmlns:a16="http://schemas.microsoft.com/office/drawing/2014/main" id="{5B245139-EE88-36A3-0074-A86E1DF598A0}"/>
                </a:ext>
              </a:extLst>
            </p:cNvPr>
            <p:cNvSpPr/>
            <p:nvPr/>
          </p:nvSpPr>
          <p:spPr>
            <a:xfrm>
              <a:off x="4606639" y="289833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69;p17">
              <a:extLst>
                <a:ext uri="{FF2B5EF4-FFF2-40B4-BE49-F238E27FC236}">
                  <a16:creationId xmlns:a16="http://schemas.microsoft.com/office/drawing/2014/main" id="{A53D02FC-1E9B-D5AC-6CA5-0649FF797707}"/>
                </a:ext>
              </a:extLst>
            </p:cNvPr>
            <p:cNvSpPr/>
            <p:nvPr/>
          </p:nvSpPr>
          <p:spPr>
            <a:xfrm>
              <a:off x="4606639" y="2962762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54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70;p17">
              <a:extLst>
                <a:ext uri="{FF2B5EF4-FFF2-40B4-BE49-F238E27FC236}">
                  <a16:creationId xmlns:a16="http://schemas.microsoft.com/office/drawing/2014/main" id="{DFA9FA15-4DAF-3146-953E-10EA46046891}"/>
                </a:ext>
              </a:extLst>
            </p:cNvPr>
            <p:cNvSpPr/>
            <p:nvPr/>
          </p:nvSpPr>
          <p:spPr>
            <a:xfrm>
              <a:off x="4606639" y="3026803"/>
              <a:ext cx="711011" cy="456885"/>
            </a:xfrm>
            <a:custGeom>
              <a:avLst/>
              <a:gdLst/>
              <a:ahLst/>
              <a:cxnLst/>
              <a:rect l="l" t="t" r="r" b="b"/>
              <a:pathLst>
                <a:path w="24182" h="15539" extrusionOk="0">
                  <a:moveTo>
                    <a:pt x="0" y="15539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71;p17">
              <a:extLst>
                <a:ext uri="{FF2B5EF4-FFF2-40B4-BE49-F238E27FC236}">
                  <a16:creationId xmlns:a16="http://schemas.microsoft.com/office/drawing/2014/main" id="{74C3A30C-C9DE-7479-6327-9866104FCA8D}"/>
                </a:ext>
              </a:extLst>
            </p:cNvPr>
            <p:cNvSpPr/>
            <p:nvPr/>
          </p:nvSpPr>
          <p:spPr>
            <a:xfrm>
              <a:off x="4606639" y="309122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72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72;p17">
              <a:extLst>
                <a:ext uri="{FF2B5EF4-FFF2-40B4-BE49-F238E27FC236}">
                  <a16:creationId xmlns:a16="http://schemas.microsoft.com/office/drawing/2014/main" id="{23C0B014-F8E7-7BA7-AC77-0B3134D0B420}"/>
                </a:ext>
              </a:extLst>
            </p:cNvPr>
            <p:cNvSpPr/>
            <p:nvPr/>
          </p:nvSpPr>
          <p:spPr>
            <a:xfrm>
              <a:off x="4606639" y="3206046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7"/>
                  </a:moveTo>
                  <a:lnTo>
                    <a:pt x="24182" y="1573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73;p17">
              <a:extLst>
                <a:ext uri="{FF2B5EF4-FFF2-40B4-BE49-F238E27FC236}">
                  <a16:creationId xmlns:a16="http://schemas.microsoft.com/office/drawing/2014/main" id="{E579993D-D7B5-A39C-E72C-DD3FE6969344}"/>
                </a:ext>
              </a:extLst>
            </p:cNvPr>
            <p:cNvSpPr/>
            <p:nvPr/>
          </p:nvSpPr>
          <p:spPr>
            <a:xfrm>
              <a:off x="4606639" y="3270469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1"/>
                  </a:lnTo>
                  <a:lnTo>
                    <a:pt x="0" y="13967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74;p17">
              <a:extLst>
                <a:ext uri="{FF2B5EF4-FFF2-40B4-BE49-F238E27FC236}">
                  <a16:creationId xmlns:a16="http://schemas.microsoft.com/office/drawing/2014/main" id="{52D3E6FF-CC34-51D3-7AE7-C268C0E8656C}"/>
                </a:ext>
              </a:extLst>
            </p:cNvPr>
            <p:cNvSpPr/>
            <p:nvPr/>
          </p:nvSpPr>
          <p:spPr>
            <a:xfrm>
              <a:off x="4606639" y="3334892"/>
              <a:ext cx="711011" cy="456533"/>
            </a:xfrm>
            <a:custGeom>
              <a:avLst/>
              <a:gdLst/>
              <a:ahLst/>
              <a:cxnLst/>
              <a:rect l="l" t="t" r="r" b="b"/>
              <a:pathLst>
                <a:path w="24182" h="15527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75;p17">
              <a:extLst>
                <a:ext uri="{FF2B5EF4-FFF2-40B4-BE49-F238E27FC236}">
                  <a16:creationId xmlns:a16="http://schemas.microsoft.com/office/drawing/2014/main" id="{676D8A3A-9179-6632-BA2C-823F950898FD}"/>
                </a:ext>
              </a:extLst>
            </p:cNvPr>
            <p:cNvSpPr/>
            <p:nvPr/>
          </p:nvSpPr>
          <p:spPr>
            <a:xfrm>
              <a:off x="4606639" y="3399315"/>
              <a:ext cx="711011" cy="456503"/>
            </a:xfrm>
            <a:custGeom>
              <a:avLst/>
              <a:gdLst/>
              <a:ahLst/>
              <a:cxnLst/>
              <a:rect l="l" t="t" r="r" b="b"/>
              <a:pathLst>
                <a:path w="24182" h="15526" extrusionOk="0">
                  <a:moveTo>
                    <a:pt x="0" y="15526"/>
                  </a:moveTo>
                  <a:lnTo>
                    <a:pt x="24182" y="1560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76;p17">
              <a:extLst>
                <a:ext uri="{FF2B5EF4-FFF2-40B4-BE49-F238E27FC236}">
                  <a16:creationId xmlns:a16="http://schemas.microsoft.com/office/drawing/2014/main" id="{82BDB8EB-23A4-D3BB-A624-2662F4F0D8C2}"/>
                </a:ext>
              </a:extLst>
            </p:cNvPr>
            <p:cNvSpPr/>
            <p:nvPr/>
          </p:nvSpPr>
          <p:spPr>
            <a:xfrm>
              <a:off x="4606639" y="3463385"/>
              <a:ext cx="711011" cy="456856"/>
            </a:xfrm>
            <a:custGeom>
              <a:avLst/>
              <a:gdLst/>
              <a:ahLst/>
              <a:cxnLst/>
              <a:rect l="l" t="t" r="r" b="b"/>
              <a:pathLst>
                <a:path w="24182" h="15538" extrusionOk="0">
                  <a:moveTo>
                    <a:pt x="0" y="15538"/>
                  </a:moveTo>
                  <a:lnTo>
                    <a:pt x="24182" y="1572"/>
                  </a:lnTo>
                  <a:lnTo>
                    <a:pt x="24182" y="0"/>
                  </a:lnTo>
                  <a:lnTo>
                    <a:pt x="0" y="1396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477;p17">
              <a:extLst>
                <a:ext uri="{FF2B5EF4-FFF2-40B4-BE49-F238E27FC236}">
                  <a16:creationId xmlns:a16="http://schemas.microsoft.com/office/drawing/2014/main" id="{689043F3-35B4-56EB-D0F1-988EE0A27E39}"/>
                </a:ext>
              </a:extLst>
            </p:cNvPr>
            <p:cNvGrpSpPr/>
            <p:nvPr/>
          </p:nvGrpSpPr>
          <p:grpSpPr>
            <a:xfrm>
              <a:off x="3478424" y="1308364"/>
              <a:ext cx="2180470" cy="1878295"/>
              <a:chOff x="5553063" y="1487604"/>
              <a:chExt cx="1981525" cy="1707075"/>
            </a:xfrm>
          </p:grpSpPr>
          <p:sp>
            <p:nvSpPr>
              <p:cNvPr id="236" name="Google Shape;478;p17">
                <a:extLst>
                  <a:ext uri="{FF2B5EF4-FFF2-40B4-BE49-F238E27FC236}">
                    <a16:creationId xmlns:a16="http://schemas.microsoft.com/office/drawing/2014/main" id="{0C46FFDA-4351-D019-E197-04F4691D32A7}"/>
                  </a:ext>
                </a:extLst>
              </p:cNvPr>
              <p:cNvSpPr/>
              <p:nvPr/>
            </p:nvSpPr>
            <p:spPr>
              <a:xfrm>
                <a:off x="5563488" y="2071829"/>
                <a:ext cx="1960975" cy="1122850"/>
              </a:xfrm>
              <a:custGeom>
                <a:avLst/>
                <a:gdLst/>
                <a:ahLst/>
                <a:cxnLst/>
                <a:rect l="l" t="t" r="r" b="b"/>
                <a:pathLst>
                  <a:path w="78439" h="44914" extrusionOk="0">
                    <a:moveTo>
                      <a:pt x="12" y="1"/>
                    </a:moveTo>
                    <a:cubicBezTo>
                      <a:pt x="12" y="72"/>
                      <a:pt x="12" y="132"/>
                      <a:pt x="12" y="191"/>
                    </a:cubicBezTo>
                    <a:cubicBezTo>
                      <a:pt x="12" y="263"/>
                      <a:pt x="12" y="322"/>
                      <a:pt x="12" y="394"/>
                    </a:cubicBezTo>
                    <a:cubicBezTo>
                      <a:pt x="12" y="453"/>
                      <a:pt x="12" y="525"/>
                      <a:pt x="12" y="584"/>
                    </a:cubicBezTo>
                    <a:cubicBezTo>
                      <a:pt x="12" y="656"/>
                      <a:pt x="12" y="715"/>
                      <a:pt x="12" y="775"/>
                    </a:cubicBezTo>
                    <a:cubicBezTo>
                      <a:pt x="12" y="846"/>
                      <a:pt x="12" y="906"/>
                      <a:pt x="12" y="977"/>
                    </a:cubicBezTo>
                    <a:cubicBezTo>
                      <a:pt x="12" y="1037"/>
                      <a:pt x="12" y="1108"/>
                      <a:pt x="12" y="1167"/>
                    </a:cubicBezTo>
                    <a:cubicBezTo>
                      <a:pt x="12" y="1239"/>
                      <a:pt x="12" y="1298"/>
                      <a:pt x="12" y="1358"/>
                    </a:cubicBezTo>
                    <a:cubicBezTo>
                      <a:pt x="12" y="1429"/>
                      <a:pt x="12" y="1489"/>
                      <a:pt x="12" y="1560"/>
                    </a:cubicBezTo>
                    <a:cubicBezTo>
                      <a:pt x="12" y="1620"/>
                      <a:pt x="12" y="1691"/>
                      <a:pt x="12" y="1751"/>
                    </a:cubicBezTo>
                    <a:cubicBezTo>
                      <a:pt x="12" y="1822"/>
                      <a:pt x="12" y="1882"/>
                      <a:pt x="12" y="1941"/>
                    </a:cubicBezTo>
                    <a:cubicBezTo>
                      <a:pt x="12" y="2013"/>
                      <a:pt x="12" y="2072"/>
                      <a:pt x="12" y="2144"/>
                    </a:cubicBezTo>
                    <a:cubicBezTo>
                      <a:pt x="12" y="2203"/>
                      <a:pt x="12" y="2275"/>
                      <a:pt x="12" y="2334"/>
                    </a:cubicBezTo>
                    <a:cubicBezTo>
                      <a:pt x="12" y="2406"/>
                      <a:pt x="12" y="2465"/>
                      <a:pt x="12" y="2525"/>
                    </a:cubicBezTo>
                    <a:cubicBezTo>
                      <a:pt x="12" y="2596"/>
                      <a:pt x="12" y="2656"/>
                      <a:pt x="12" y="2727"/>
                    </a:cubicBezTo>
                    <a:cubicBezTo>
                      <a:pt x="12" y="2787"/>
                      <a:pt x="12" y="2858"/>
                      <a:pt x="12" y="2918"/>
                    </a:cubicBezTo>
                    <a:cubicBezTo>
                      <a:pt x="12" y="2989"/>
                      <a:pt x="12" y="3049"/>
                      <a:pt x="12" y="3108"/>
                    </a:cubicBezTo>
                    <a:cubicBezTo>
                      <a:pt x="12" y="3180"/>
                      <a:pt x="12" y="3239"/>
                      <a:pt x="12" y="3311"/>
                    </a:cubicBezTo>
                    <a:cubicBezTo>
                      <a:pt x="12" y="3370"/>
                      <a:pt x="12" y="3442"/>
                      <a:pt x="12" y="3501"/>
                    </a:cubicBezTo>
                    <a:cubicBezTo>
                      <a:pt x="12" y="3573"/>
                      <a:pt x="12" y="3632"/>
                      <a:pt x="12" y="3692"/>
                    </a:cubicBezTo>
                    <a:cubicBezTo>
                      <a:pt x="12" y="3763"/>
                      <a:pt x="12" y="3823"/>
                      <a:pt x="12" y="3894"/>
                    </a:cubicBezTo>
                    <a:cubicBezTo>
                      <a:pt x="12" y="3954"/>
                      <a:pt x="12" y="4025"/>
                      <a:pt x="12" y="4085"/>
                    </a:cubicBezTo>
                    <a:cubicBezTo>
                      <a:pt x="12" y="4156"/>
                      <a:pt x="12" y="4215"/>
                      <a:pt x="12" y="4275"/>
                    </a:cubicBezTo>
                    <a:cubicBezTo>
                      <a:pt x="12" y="4346"/>
                      <a:pt x="12" y="4406"/>
                      <a:pt x="12" y="4477"/>
                    </a:cubicBezTo>
                    <a:cubicBezTo>
                      <a:pt x="12" y="4537"/>
                      <a:pt x="12" y="4608"/>
                      <a:pt x="12" y="4668"/>
                    </a:cubicBezTo>
                    <a:cubicBezTo>
                      <a:pt x="12" y="4739"/>
                      <a:pt x="12" y="4799"/>
                      <a:pt x="12" y="4858"/>
                    </a:cubicBezTo>
                    <a:cubicBezTo>
                      <a:pt x="12" y="4930"/>
                      <a:pt x="12" y="4989"/>
                      <a:pt x="12" y="5061"/>
                    </a:cubicBezTo>
                    <a:cubicBezTo>
                      <a:pt x="12" y="5120"/>
                      <a:pt x="12" y="5192"/>
                      <a:pt x="12" y="5251"/>
                    </a:cubicBezTo>
                    <a:cubicBezTo>
                      <a:pt x="12" y="5323"/>
                      <a:pt x="12" y="5382"/>
                      <a:pt x="12" y="5442"/>
                    </a:cubicBezTo>
                    <a:cubicBezTo>
                      <a:pt x="12" y="5513"/>
                      <a:pt x="12" y="5573"/>
                      <a:pt x="12" y="5644"/>
                    </a:cubicBezTo>
                    <a:cubicBezTo>
                      <a:pt x="12" y="5704"/>
                      <a:pt x="12" y="5775"/>
                      <a:pt x="12" y="5835"/>
                    </a:cubicBezTo>
                    <a:cubicBezTo>
                      <a:pt x="12" y="5906"/>
                      <a:pt x="12" y="5966"/>
                      <a:pt x="12" y="6025"/>
                    </a:cubicBezTo>
                    <a:cubicBezTo>
                      <a:pt x="12" y="6097"/>
                      <a:pt x="12" y="6156"/>
                      <a:pt x="12" y="6228"/>
                    </a:cubicBezTo>
                    <a:cubicBezTo>
                      <a:pt x="12" y="6287"/>
                      <a:pt x="12" y="6359"/>
                      <a:pt x="12" y="6418"/>
                    </a:cubicBezTo>
                    <a:cubicBezTo>
                      <a:pt x="12" y="6490"/>
                      <a:pt x="12" y="6549"/>
                      <a:pt x="12" y="6609"/>
                    </a:cubicBezTo>
                    <a:cubicBezTo>
                      <a:pt x="12" y="6680"/>
                      <a:pt x="12" y="6740"/>
                      <a:pt x="12" y="6811"/>
                    </a:cubicBezTo>
                    <a:cubicBezTo>
                      <a:pt x="12" y="6871"/>
                      <a:pt x="12" y="6942"/>
                      <a:pt x="12" y="7002"/>
                    </a:cubicBezTo>
                    <a:cubicBezTo>
                      <a:pt x="12" y="7073"/>
                      <a:pt x="12" y="7132"/>
                      <a:pt x="12" y="7192"/>
                    </a:cubicBezTo>
                    <a:cubicBezTo>
                      <a:pt x="12" y="7263"/>
                      <a:pt x="12" y="7323"/>
                      <a:pt x="12" y="7394"/>
                    </a:cubicBezTo>
                    <a:cubicBezTo>
                      <a:pt x="12" y="7454"/>
                      <a:pt x="12" y="7525"/>
                      <a:pt x="12" y="7585"/>
                    </a:cubicBezTo>
                    <a:cubicBezTo>
                      <a:pt x="12" y="7656"/>
                      <a:pt x="12" y="7716"/>
                      <a:pt x="12" y="7775"/>
                    </a:cubicBezTo>
                    <a:cubicBezTo>
                      <a:pt x="12" y="7847"/>
                      <a:pt x="12" y="7906"/>
                      <a:pt x="12" y="7978"/>
                    </a:cubicBezTo>
                    <a:cubicBezTo>
                      <a:pt x="12" y="8037"/>
                      <a:pt x="12" y="8109"/>
                      <a:pt x="12" y="8168"/>
                    </a:cubicBezTo>
                    <a:cubicBezTo>
                      <a:pt x="12" y="8228"/>
                      <a:pt x="12" y="8299"/>
                      <a:pt x="12" y="8359"/>
                    </a:cubicBezTo>
                    <a:cubicBezTo>
                      <a:pt x="12" y="8430"/>
                      <a:pt x="12" y="8490"/>
                      <a:pt x="12" y="8561"/>
                    </a:cubicBezTo>
                    <a:cubicBezTo>
                      <a:pt x="12" y="8621"/>
                      <a:pt x="12" y="8692"/>
                      <a:pt x="12" y="8752"/>
                    </a:cubicBezTo>
                    <a:cubicBezTo>
                      <a:pt x="12" y="8811"/>
                      <a:pt x="12" y="8883"/>
                      <a:pt x="12" y="8942"/>
                    </a:cubicBezTo>
                    <a:cubicBezTo>
                      <a:pt x="12" y="9014"/>
                      <a:pt x="12" y="9073"/>
                      <a:pt x="12" y="9145"/>
                    </a:cubicBezTo>
                    <a:cubicBezTo>
                      <a:pt x="12" y="9204"/>
                      <a:pt x="12" y="9276"/>
                      <a:pt x="12" y="9335"/>
                    </a:cubicBezTo>
                    <a:cubicBezTo>
                      <a:pt x="12" y="9395"/>
                      <a:pt x="12" y="9466"/>
                      <a:pt x="12" y="9526"/>
                    </a:cubicBezTo>
                    <a:cubicBezTo>
                      <a:pt x="12" y="9597"/>
                      <a:pt x="12" y="9657"/>
                      <a:pt x="12" y="9728"/>
                    </a:cubicBezTo>
                    <a:cubicBezTo>
                      <a:pt x="12" y="9788"/>
                      <a:pt x="12" y="9859"/>
                      <a:pt x="12" y="9919"/>
                    </a:cubicBezTo>
                    <a:cubicBezTo>
                      <a:pt x="12" y="9978"/>
                      <a:pt x="12" y="10050"/>
                      <a:pt x="12" y="10109"/>
                    </a:cubicBezTo>
                    <a:cubicBezTo>
                      <a:pt x="12" y="10180"/>
                      <a:pt x="12" y="10240"/>
                      <a:pt x="12" y="10311"/>
                    </a:cubicBezTo>
                    <a:cubicBezTo>
                      <a:pt x="12" y="10371"/>
                      <a:pt x="12" y="10442"/>
                      <a:pt x="12" y="10502"/>
                    </a:cubicBezTo>
                    <a:cubicBezTo>
                      <a:pt x="12" y="10561"/>
                      <a:pt x="12" y="10633"/>
                      <a:pt x="12" y="10692"/>
                    </a:cubicBezTo>
                    <a:cubicBezTo>
                      <a:pt x="12" y="10764"/>
                      <a:pt x="12" y="10823"/>
                      <a:pt x="12" y="10895"/>
                    </a:cubicBezTo>
                    <a:cubicBezTo>
                      <a:pt x="12" y="10954"/>
                      <a:pt x="12" y="11026"/>
                      <a:pt x="12" y="11085"/>
                    </a:cubicBezTo>
                    <a:cubicBezTo>
                      <a:pt x="12" y="11145"/>
                      <a:pt x="12" y="11216"/>
                      <a:pt x="12" y="11276"/>
                    </a:cubicBezTo>
                    <a:cubicBezTo>
                      <a:pt x="12" y="11347"/>
                      <a:pt x="12" y="11407"/>
                      <a:pt x="12" y="11478"/>
                    </a:cubicBezTo>
                    <a:cubicBezTo>
                      <a:pt x="12" y="11538"/>
                      <a:pt x="12" y="11609"/>
                      <a:pt x="12" y="11669"/>
                    </a:cubicBezTo>
                    <a:cubicBezTo>
                      <a:pt x="12" y="11728"/>
                      <a:pt x="12" y="11800"/>
                      <a:pt x="12" y="11859"/>
                    </a:cubicBezTo>
                    <a:cubicBezTo>
                      <a:pt x="12" y="11931"/>
                      <a:pt x="12" y="11990"/>
                      <a:pt x="12" y="12062"/>
                    </a:cubicBezTo>
                    <a:cubicBezTo>
                      <a:pt x="12" y="12121"/>
                      <a:pt x="12" y="12193"/>
                      <a:pt x="12" y="12252"/>
                    </a:cubicBezTo>
                    <a:cubicBezTo>
                      <a:pt x="12" y="12312"/>
                      <a:pt x="12" y="12383"/>
                      <a:pt x="12" y="12443"/>
                    </a:cubicBezTo>
                    <a:cubicBezTo>
                      <a:pt x="12" y="12514"/>
                      <a:pt x="12" y="12574"/>
                      <a:pt x="12" y="12645"/>
                    </a:cubicBezTo>
                    <a:cubicBezTo>
                      <a:pt x="12" y="12705"/>
                      <a:pt x="12" y="12776"/>
                      <a:pt x="12" y="12836"/>
                    </a:cubicBezTo>
                    <a:cubicBezTo>
                      <a:pt x="12" y="12895"/>
                      <a:pt x="12" y="12967"/>
                      <a:pt x="12" y="13026"/>
                    </a:cubicBezTo>
                    <a:cubicBezTo>
                      <a:pt x="12" y="13098"/>
                      <a:pt x="12" y="13157"/>
                      <a:pt x="12" y="13228"/>
                    </a:cubicBezTo>
                    <a:cubicBezTo>
                      <a:pt x="12" y="13288"/>
                      <a:pt x="12" y="13359"/>
                      <a:pt x="12" y="13419"/>
                    </a:cubicBezTo>
                    <a:cubicBezTo>
                      <a:pt x="12" y="13479"/>
                      <a:pt x="12" y="13550"/>
                      <a:pt x="12" y="13609"/>
                    </a:cubicBezTo>
                    <a:cubicBezTo>
                      <a:pt x="12" y="13681"/>
                      <a:pt x="12" y="13740"/>
                      <a:pt x="12" y="13812"/>
                    </a:cubicBezTo>
                    <a:cubicBezTo>
                      <a:pt x="12" y="13871"/>
                      <a:pt x="12" y="13943"/>
                      <a:pt x="12" y="14002"/>
                    </a:cubicBezTo>
                    <a:cubicBezTo>
                      <a:pt x="12" y="14062"/>
                      <a:pt x="12" y="14133"/>
                      <a:pt x="12" y="14193"/>
                    </a:cubicBezTo>
                    <a:cubicBezTo>
                      <a:pt x="12" y="14264"/>
                      <a:pt x="12" y="14324"/>
                      <a:pt x="12" y="14395"/>
                    </a:cubicBezTo>
                    <a:cubicBezTo>
                      <a:pt x="12" y="14455"/>
                      <a:pt x="12" y="14526"/>
                      <a:pt x="12" y="14586"/>
                    </a:cubicBezTo>
                    <a:cubicBezTo>
                      <a:pt x="12" y="14645"/>
                      <a:pt x="12" y="14717"/>
                      <a:pt x="12" y="14776"/>
                    </a:cubicBezTo>
                    <a:cubicBezTo>
                      <a:pt x="12" y="14848"/>
                      <a:pt x="12" y="14907"/>
                      <a:pt x="12" y="14979"/>
                    </a:cubicBezTo>
                    <a:cubicBezTo>
                      <a:pt x="12" y="15038"/>
                      <a:pt x="12" y="15110"/>
                      <a:pt x="12" y="15169"/>
                    </a:cubicBezTo>
                    <a:cubicBezTo>
                      <a:pt x="12" y="15229"/>
                      <a:pt x="12" y="15300"/>
                      <a:pt x="12" y="15360"/>
                    </a:cubicBezTo>
                    <a:cubicBezTo>
                      <a:pt x="12" y="15431"/>
                      <a:pt x="12" y="15491"/>
                      <a:pt x="12" y="15562"/>
                    </a:cubicBezTo>
                    <a:cubicBezTo>
                      <a:pt x="12" y="15622"/>
                      <a:pt x="12" y="15693"/>
                      <a:pt x="12" y="15753"/>
                    </a:cubicBezTo>
                    <a:cubicBezTo>
                      <a:pt x="12" y="15812"/>
                      <a:pt x="12" y="15884"/>
                      <a:pt x="12" y="15943"/>
                    </a:cubicBezTo>
                    <a:cubicBezTo>
                      <a:pt x="12" y="16015"/>
                      <a:pt x="12" y="16074"/>
                      <a:pt x="12" y="16146"/>
                    </a:cubicBezTo>
                    <a:cubicBezTo>
                      <a:pt x="12" y="16205"/>
                      <a:pt x="12" y="16276"/>
                      <a:pt x="12" y="16336"/>
                    </a:cubicBezTo>
                    <a:cubicBezTo>
                      <a:pt x="12" y="16396"/>
                      <a:pt x="12" y="16467"/>
                      <a:pt x="12" y="16527"/>
                    </a:cubicBezTo>
                    <a:cubicBezTo>
                      <a:pt x="12" y="16598"/>
                      <a:pt x="12" y="16657"/>
                      <a:pt x="12" y="16729"/>
                    </a:cubicBezTo>
                    <a:cubicBezTo>
                      <a:pt x="12" y="16788"/>
                      <a:pt x="12" y="16860"/>
                      <a:pt x="12" y="16919"/>
                    </a:cubicBezTo>
                    <a:cubicBezTo>
                      <a:pt x="12" y="16979"/>
                      <a:pt x="12" y="17050"/>
                      <a:pt x="12" y="17110"/>
                    </a:cubicBezTo>
                    <a:cubicBezTo>
                      <a:pt x="12" y="17181"/>
                      <a:pt x="12" y="17241"/>
                      <a:pt x="12" y="17312"/>
                    </a:cubicBezTo>
                    <a:cubicBezTo>
                      <a:pt x="12" y="17372"/>
                      <a:pt x="12" y="17443"/>
                      <a:pt x="12" y="17503"/>
                    </a:cubicBezTo>
                    <a:cubicBezTo>
                      <a:pt x="12" y="17562"/>
                      <a:pt x="12" y="17634"/>
                      <a:pt x="12" y="17693"/>
                    </a:cubicBezTo>
                    <a:cubicBezTo>
                      <a:pt x="12" y="17765"/>
                      <a:pt x="12" y="17824"/>
                      <a:pt x="12" y="17896"/>
                    </a:cubicBezTo>
                    <a:cubicBezTo>
                      <a:pt x="12" y="17955"/>
                      <a:pt x="12" y="18015"/>
                      <a:pt x="12" y="18086"/>
                    </a:cubicBezTo>
                    <a:cubicBezTo>
                      <a:pt x="12" y="18146"/>
                      <a:pt x="12" y="18217"/>
                      <a:pt x="12" y="18277"/>
                    </a:cubicBezTo>
                    <a:cubicBezTo>
                      <a:pt x="12" y="18348"/>
                      <a:pt x="12" y="18408"/>
                      <a:pt x="12" y="18479"/>
                    </a:cubicBezTo>
                    <a:cubicBezTo>
                      <a:pt x="12" y="18539"/>
                      <a:pt x="12" y="18598"/>
                      <a:pt x="12" y="18670"/>
                    </a:cubicBezTo>
                    <a:cubicBezTo>
                      <a:pt x="12" y="18729"/>
                      <a:pt x="12" y="18801"/>
                      <a:pt x="12" y="18860"/>
                    </a:cubicBezTo>
                    <a:cubicBezTo>
                      <a:pt x="12" y="18932"/>
                      <a:pt x="12" y="18991"/>
                      <a:pt x="12" y="19063"/>
                    </a:cubicBezTo>
                    <a:cubicBezTo>
                      <a:pt x="12" y="19122"/>
                      <a:pt x="12" y="19182"/>
                      <a:pt x="12" y="19253"/>
                    </a:cubicBezTo>
                    <a:cubicBezTo>
                      <a:pt x="12" y="19313"/>
                      <a:pt x="12" y="19384"/>
                      <a:pt x="12" y="19444"/>
                    </a:cubicBezTo>
                    <a:cubicBezTo>
                      <a:pt x="12" y="19515"/>
                      <a:pt x="12" y="19575"/>
                      <a:pt x="12" y="19646"/>
                    </a:cubicBezTo>
                    <a:cubicBezTo>
                      <a:pt x="12" y="19705"/>
                      <a:pt x="12" y="19765"/>
                      <a:pt x="12" y="19836"/>
                    </a:cubicBezTo>
                    <a:cubicBezTo>
                      <a:pt x="12" y="19896"/>
                      <a:pt x="12" y="19967"/>
                      <a:pt x="12" y="20027"/>
                    </a:cubicBezTo>
                    <a:cubicBezTo>
                      <a:pt x="12" y="20098"/>
                      <a:pt x="12" y="20158"/>
                      <a:pt x="12" y="20229"/>
                    </a:cubicBezTo>
                    <a:cubicBezTo>
                      <a:pt x="12" y="20289"/>
                      <a:pt x="12" y="20348"/>
                      <a:pt x="12" y="20420"/>
                    </a:cubicBezTo>
                    <a:cubicBezTo>
                      <a:pt x="12" y="20479"/>
                      <a:pt x="12" y="20551"/>
                      <a:pt x="12" y="20610"/>
                    </a:cubicBezTo>
                    <a:cubicBezTo>
                      <a:pt x="12" y="20682"/>
                      <a:pt x="12" y="20741"/>
                      <a:pt x="12" y="20813"/>
                    </a:cubicBezTo>
                    <a:cubicBezTo>
                      <a:pt x="12" y="20872"/>
                      <a:pt x="12" y="20932"/>
                      <a:pt x="12" y="21003"/>
                    </a:cubicBezTo>
                    <a:cubicBezTo>
                      <a:pt x="12" y="21063"/>
                      <a:pt x="12" y="21134"/>
                      <a:pt x="12" y="21194"/>
                    </a:cubicBezTo>
                    <a:cubicBezTo>
                      <a:pt x="12" y="21265"/>
                      <a:pt x="12" y="21325"/>
                      <a:pt x="12" y="21396"/>
                    </a:cubicBezTo>
                    <a:cubicBezTo>
                      <a:pt x="12" y="21456"/>
                      <a:pt x="12" y="21515"/>
                      <a:pt x="12" y="21587"/>
                    </a:cubicBezTo>
                    <a:cubicBezTo>
                      <a:pt x="0" y="22515"/>
                      <a:pt x="500" y="23373"/>
                      <a:pt x="1310" y="23837"/>
                    </a:cubicBezTo>
                    <a:lnTo>
                      <a:pt x="36612" y="44208"/>
                    </a:lnTo>
                    <a:cubicBezTo>
                      <a:pt x="37416" y="44679"/>
                      <a:pt x="38315" y="44914"/>
                      <a:pt x="39215" y="44914"/>
                    </a:cubicBezTo>
                    <a:cubicBezTo>
                      <a:pt x="40115" y="44914"/>
                      <a:pt x="41017" y="44679"/>
                      <a:pt x="41827" y="44208"/>
                    </a:cubicBezTo>
                    <a:lnTo>
                      <a:pt x="77129" y="23837"/>
                    </a:lnTo>
                    <a:cubicBezTo>
                      <a:pt x="77939" y="23373"/>
                      <a:pt x="78439" y="22515"/>
                      <a:pt x="78427" y="21587"/>
                    </a:cubicBezTo>
                    <a:lnTo>
                      <a:pt x="78427" y="21384"/>
                    </a:lnTo>
                    <a:lnTo>
                      <a:pt x="78427" y="21194"/>
                    </a:lnTo>
                    <a:lnTo>
                      <a:pt x="78427" y="21003"/>
                    </a:lnTo>
                    <a:lnTo>
                      <a:pt x="78427" y="20801"/>
                    </a:lnTo>
                    <a:lnTo>
                      <a:pt x="78427" y="20610"/>
                    </a:lnTo>
                    <a:lnTo>
                      <a:pt x="78427" y="20420"/>
                    </a:lnTo>
                    <a:lnTo>
                      <a:pt x="78427" y="20217"/>
                    </a:lnTo>
                    <a:lnTo>
                      <a:pt x="78427" y="20027"/>
                    </a:lnTo>
                    <a:lnTo>
                      <a:pt x="78427" y="19836"/>
                    </a:lnTo>
                    <a:lnTo>
                      <a:pt x="78427" y="19634"/>
                    </a:lnTo>
                    <a:lnTo>
                      <a:pt x="78427" y="19444"/>
                    </a:lnTo>
                    <a:lnTo>
                      <a:pt x="78427" y="19253"/>
                    </a:lnTo>
                    <a:lnTo>
                      <a:pt x="78427" y="19051"/>
                    </a:lnTo>
                    <a:lnTo>
                      <a:pt x="78427" y="18860"/>
                    </a:lnTo>
                    <a:lnTo>
                      <a:pt x="78427" y="18670"/>
                    </a:lnTo>
                    <a:lnTo>
                      <a:pt x="78427" y="18467"/>
                    </a:lnTo>
                    <a:lnTo>
                      <a:pt x="78427" y="18277"/>
                    </a:lnTo>
                    <a:lnTo>
                      <a:pt x="78427" y="18086"/>
                    </a:lnTo>
                    <a:lnTo>
                      <a:pt x="78427" y="17884"/>
                    </a:lnTo>
                    <a:lnTo>
                      <a:pt x="78427" y="17693"/>
                    </a:lnTo>
                    <a:lnTo>
                      <a:pt x="78427" y="17503"/>
                    </a:lnTo>
                    <a:lnTo>
                      <a:pt x="78427" y="17300"/>
                    </a:lnTo>
                    <a:lnTo>
                      <a:pt x="78427" y="17110"/>
                    </a:lnTo>
                    <a:lnTo>
                      <a:pt x="78427" y="16919"/>
                    </a:lnTo>
                    <a:lnTo>
                      <a:pt x="78427" y="16717"/>
                    </a:lnTo>
                    <a:lnTo>
                      <a:pt x="78427" y="16527"/>
                    </a:lnTo>
                    <a:lnTo>
                      <a:pt x="78427" y="16336"/>
                    </a:lnTo>
                    <a:lnTo>
                      <a:pt x="78427" y="16146"/>
                    </a:lnTo>
                    <a:lnTo>
                      <a:pt x="78427" y="15943"/>
                    </a:lnTo>
                    <a:lnTo>
                      <a:pt x="78427" y="15753"/>
                    </a:lnTo>
                    <a:lnTo>
                      <a:pt x="78427" y="15562"/>
                    </a:lnTo>
                    <a:lnTo>
                      <a:pt x="78427" y="15360"/>
                    </a:lnTo>
                    <a:lnTo>
                      <a:pt x="78427" y="15169"/>
                    </a:lnTo>
                    <a:lnTo>
                      <a:pt x="78427" y="14979"/>
                    </a:lnTo>
                    <a:lnTo>
                      <a:pt x="78427" y="14776"/>
                    </a:lnTo>
                    <a:lnTo>
                      <a:pt x="78427" y="14586"/>
                    </a:lnTo>
                    <a:lnTo>
                      <a:pt x="78427" y="14395"/>
                    </a:lnTo>
                    <a:lnTo>
                      <a:pt x="78427" y="14193"/>
                    </a:lnTo>
                    <a:lnTo>
                      <a:pt x="78427" y="14002"/>
                    </a:lnTo>
                    <a:lnTo>
                      <a:pt x="78427" y="13812"/>
                    </a:lnTo>
                    <a:lnTo>
                      <a:pt x="78427" y="13609"/>
                    </a:lnTo>
                    <a:lnTo>
                      <a:pt x="78427" y="13419"/>
                    </a:lnTo>
                    <a:lnTo>
                      <a:pt x="78427" y="13228"/>
                    </a:lnTo>
                    <a:lnTo>
                      <a:pt x="78427" y="13026"/>
                    </a:lnTo>
                    <a:lnTo>
                      <a:pt x="78427" y="12836"/>
                    </a:lnTo>
                    <a:lnTo>
                      <a:pt x="78427" y="12645"/>
                    </a:lnTo>
                    <a:lnTo>
                      <a:pt x="78427" y="12443"/>
                    </a:lnTo>
                    <a:lnTo>
                      <a:pt x="78427" y="12252"/>
                    </a:lnTo>
                    <a:lnTo>
                      <a:pt x="78427" y="12062"/>
                    </a:lnTo>
                    <a:lnTo>
                      <a:pt x="78427" y="11859"/>
                    </a:lnTo>
                    <a:lnTo>
                      <a:pt x="78427" y="11669"/>
                    </a:lnTo>
                    <a:lnTo>
                      <a:pt x="78427" y="11478"/>
                    </a:lnTo>
                    <a:lnTo>
                      <a:pt x="78427" y="11276"/>
                    </a:lnTo>
                    <a:lnTo>
                      <a:pt x="78427" y="11085"/>
                    </a:lnTo>
                    <a:lnTo>
                      <a:pt x="78427" y="10895"/>
                    </a:lnTo>
                    <a:lnTo>
                      <a:pt x="78427" y="10692"/>
                    </a:lnTo>
                    <a:lnTo>
                      <a:pt x="78427" y="10502"/>
                    </a:lnTo>
                    <a:lnTo>
                      <a:pt x="78427" y="10311"/>
                    </a:lnTo>
                    <a:lnTo>
                      <a:pt x="78427" y="10109"/>
                    </a:lnTo>
                    <a:lnTo>
                      <a:pt x="78427" y="9919"/>
                    </a:lnTo>
                    <a:lnTo>
                      <a:pt x="78427" y="9728"/>
                    </a:lnTo>
                    <a:lnTo>
                      <a:pt x="78427" y="9526"/>
                    </a:lnTo>
                    <a:lnTo>
                      <a:pt x="78427" y="9335"/>
                    </a:lnTo>
                    <a:lnTo>
                      <a:pt x="78427" y="9145"/>
                    </a:lnTo>
                    <a:lnTo>
                      <a:pt x="78427" y="8942"/>
                    </a:lnTo>
                    <a:lnTo>
                      <a:pt x="78427" y="8752"/>
                    </a:lnTo>
                    <a:lnTo>
                      <a:pt x="78427" y="8561"/>
                    </a:lnTo>
                    <a:lnTo>
                      <a:pt x="78427" y="8359"/>
                    </a:lnTo>
                    <a:lnTo>
                      <a:pt x="78427" y="8168"/>
                    </a:lnTo>
                    <a:lnTo>
                      <a:pt x="78427" y="7978"/>
                    </a:lnTo>
                    <a:lnTo>
                      <a:pt x="78427" y="7775"/>
                    </a:lnTo>
                    <a:lnTo>
                      <a:pt x="78427" y="7585"/>
                    </a:lnTo>
                    <a:lnTo>
                      <a:pt x="78427" y="7394"/>
                    </a:lnTo>
                    <a:lnTo>
                      <a:pt x="78427" y="7192"/>
                    </a:lnTo>
                    <a:lnTo>
                      <a:pt x="78427" y="7002"/>
                    </a:lnTo>
                    <a:lnTo>
                      <a:pt x="78427" y="6811"/>
                    </a:lnTo>
                    <a:lnTo>
                      <a:pt x="78427" y="6609"/>
                    </a:lnTo>
                    <a:lnTo>
                      <a:pt x="78427" y="6418"/>
                    </a:lnTo>
                    <a:lnTo>
                      <a:pt x="78427" y="6228"/>
                    </a:lnTo>
                    <a:lnTo>
                      <a:pt x="78427" y="6025"/>
                    </a:lnTo>
                    <a:lnTo>
                      <a:pt x="78427" y="5835"/>
                    </a:lnTo>
                    <a:lnTo>
                      <a:pt x="78427" y="5644"/>
                    </a:lnTo>
                    <a:lnTo>
                      <a:pt x="78427" y="5442"/>
                    </a:lnTo>
                    <a:lnTo>
                      <a:pt x="78427" y="5251"/>
                    </a:lnTo>
                    <a:lnTo>
                      <a:pt x="78427" y="5061"/>
                    </a:lnTo>
                    <a:lnTo>
                      <a:pt x="78427" y="4858"/>
                    </a:lnTo>
                    <a:lnTo>
                      <a:pt x="78427" y="4668"/>
                    </a:lnTo>
                    <a:lnTo>
                      <a:pt x="78427" y="4477"/>
                    </a:lnTo>
                    <a:lnTo>
                      <a:pt x="78427" y="4275"/>
                    </a:lnTo>
                    <a:lnTo>
                      <a:pt x="78427" y="4085"/>
                    </a:lnTo>
                    <a:lnTo>
                      <a:pt x="78427" y="3894"/>
                    </a:lnTo>
                    <a:lnTo>
                      <a:pt x="78427" y="3692"/>
                    </a:lnTo>
                    <a:lnTo>
                      <a:pt x="78427" y="3501"/>
                    </a:lnTo>
                    <a:lnTo>
                      <a:pt x="78427" y="3311"/>
                    </a:lnTo>
                    <a:lnTo>
                      <a:pt x="78427" y="3108"/>
                    </a:lnTo>
                    <a:lnTo>
                      <a:pt x="78427" y="2918"/>
                    </a:lnTo>
                    <a:lnTo>
                      <a:pt x="78427" y="2727"/>
                    </a:lnTo>
                    <a:lnTo>
                      <a:pt x="78427" y="2525"/>
                    </a:lnTo>
                    <a:lnTo>
                      <a:pt x="78427" y="2334"/>
                    </a:lnTo>
                    <a:lnTo>
                      <a:pt x="78427" y="2144"/>
                    </a:lnTo>
                    <a:lnTo>
                      <a:pt x="78427" y="1941"/>
                    </a:lnTo>
                    <a:lnTo>
                      <a:pt x="78427" y="1751"/>
                    </a:lnTo>
                    <a:lnTo>
                      <a:pt x="78427" y="1560"/>
                    </a:lnTo>
                    <a:lnTo>
                      <a:pt x="78427" y="1358"/>
                    </a:lnTo>
                    <a:lnTo>
                      <a:pt x="78427" y="1167"/>
                    </a:lnTo>
                    <a:lnTo>
                      <a:pt x="78427" y="977"/>
                    </a:lnTo>
                    <a:lnTo>
                      <a:pt x="78427" y="775"/>
                    </a:lnTo>
                    <a:lnTo>
                      <a:pt x="78427" y="584"/>
                    </a:lnTo>
                    <a:lnTo>
                      <a:pt x="78427" y="394"/>
                    </a:lnTo>
                    <a:lnTo>
                      <a:pt x="78427" y="191"/>
                    </a:lnTo>
                    <a:lnTo>
                      <a:pt x="78427" y="1"/>
                    </a:lnTo>
                    <a:lnTo>
                      <a:pt x="78212" y="1"/>
                    </a:lnTo>
                    <a:cubicBezTo>
                      <a:pt x="78224" y="858"/>
                      <a:pt x="77760" y="1644"/>
                      <a:pt x="77022" y="2072"/>
                    </a:cubicBezTo>
                    <a:lnTo>
                      <a:pt x="41720" y="22444"/>
                    </a:lnTo>
                    <a:cubicBezTo>
                      <a:pt x="40946" y="22890"/>
                      <a:pt x="40083" y="23114"/>
                      <a:pt x="39218" y="23114"/>
                    </a:cubicBezTo>
                    <a:cubicBezTo>
                      <a:pt x="38353" y="23114"/>
                      <a:pt x="37487" y="22890"/>
                      <a:pt x="36707" y="22444"/>
                    </a:cubicBezTo>
                    <a:lnTo>
                      <a:pt x="1417" y="2072"/>
                    </a:lnTo>
                    <a:cubicBezTo>
                      <a:pt x="667" y="1644"/>
                      <a:pt x="215" y="858"/>
                      <a:pt x="2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A0FDF1">
                      <a:alpha val="41568"/>
                      <a:alpha val="41520"/>
                    </a:srgbClr>
                  </a:gs>
                  <a:gs pos="100000">
                    <a:srgbClr val="FFFFFF">
                      <a:alpha val="37254"/>
                      <a:alpha val="415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79;p17">
                <a:extLst>
                  <a:ext uri="{FF2B5EF4-FFF2-40B4-BE49-F238E27FC236}">
                    <a16:creationId xmlns:a16="http://schemas.microsoft.com/office/drawing/2014/main" id="{723E23AE-556C-9AB8-CD22-F3CE18F1B471}"/>
                  </a:ext>
                </a:extLst>
              </p:cNvPr>
              <p:cNvSpPr/>
              <p:nvPr/>
            </p:nvSpPr>
            <p:spPr>
              <a:xfrm>
                <a:off x="5553063" y="1487604"/>
                <a:ext cx="1981525" cy="1164300"/>
              </a:xfrm>
              <a:custGeom>
                <a:avLst/>
                <a:gdLst/>
                <a:ahLst/>
                <a:cxnLst/>
                <a:rect l="l" t="t" r="r" b="b"/>
                <a:pathLst>
                  <a:path w="79261" h="46572" extrusionOk="0">
                    <a:moveTo>
                      <a:pt x="39635" y="1"/>
                    </a:moveTo>
                    <a:cubicBezTo>
                      <a:pt x="38749" y="1"/>
                      <a:pt x="37862" y="230"/>
                      <a:pt x="37065" y="688"/>
                    </a:cubicBezTo>
                    <a:lnTo>
                      <a:pt x="1679" y="21119"/>
                    </a:lnTo>
                    <a:cubicBezTo>
                      <a:pt x="1" y="22084"/>
                      <a:pt x="1" y="24489"/>
                      <a:pt x="1679" y="25453"/>
                    </a:cubicBezTo>
                    <a:lnTo>
                      <a:pt x="37065" y="45884"/>
                    </a:lnTo>
                    <a:cubicBezTo>
                      <a:pt x="37862" y="46343"/>
                      <a:pt x="38749" y="46572"/>
                      <a:pt x="39635" y="46572"/>
                    </a:cubicBezTo>
                    <a:cubicBezTo>
                      <a:pt x="40520" y="46572"/>
                      <a:pt x="41405" y="46343"/>
                      <a:pt x="42196" y="45884"/>
                    </a:cubicBezTo>
                    <a:lnTo>
                      <a:pt x="77594" y="25453"/>
                    </a:lnTo>
                    <a:cubicBezTo>
                      <a:pt x="79260" y="24489"/>
                      <a:pt x="79260" y="22084"/>
                      <a:pt x="77594" y="21119"/>
                    </a:cubicBezTo>
                    <a:lnTo>
                      <a:pt x="42196" y="688"/>
                    </a:lnTo>
                    <a:cubicBezTo>
                      <a:pt x="41405" y="230"/>
                      <a:pt x="40520" y="1"/>
                      <a:pt x="39635" y="1"/>
                    </a:cubicBezTo>
                    <a:close/>
                  </a:path>
                </a:pathLst>
              </a:custGeom>
              <a:solidFill>
                <a:srgbClr val="A0FDF1">
                  <a:alpha val="415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585;p25">
            <a:extLst>
              <a:ext uri="{FF2B5EF4-FFF2-40B4-BE49-F238E27FC236}">
                <a16:creationId xmlns:a16="http://schemas.microsoft.com/office/drawing/2014/main" id="{D0189B45-CF6D-FEE6-5E79-FC33A07C3FC0}"/>
              </a:ext>
            </a:extLst>
          </p:cNvPr>
          <p:cNvSpPr txBox="1"/>
          <p:nvPr/>
        </p:nvSpPr>
        <p:spPr>
          <a:xfrm>
            <a:off x="353789" y="958074"/>
            <a:ext cx="3288571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Why Database Testing?</a:t>
            </a:r>
            <a:endParaRPr sz="20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pic>
        <p:nvPicPr>
          <p:cNvPr id="27" name="Graphic 26" descr="Badge Question Mark with solid fill">
            <a:extLst>
              <a:ext uri="{FF2B5EF4-FFF2-40B4-BE49-F238E27FC236}">
                <a16:creationId xmlns:a16="http://schemas.microsoft.com/office/drawing/2014/main" id="{6223B215-EB10-4B36-36F3-87B6C8A0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89" y="916945"/>
            <a:ext cx="415557" cy="415557"/>
          </a:xfrm>
          <a:prstGeom prst="rect">
            <a:avLst/>
          </a:prstGeom>
        </p:spPr>
      </p:pic>
      <p:grpSp>
        <p:nvGrpSpPr>
          <p:cNvPr id="336" name="Google Shape;2119;p30">
            <a:extLst>
              <a:ext uri="{FF2B5EF4-FFF2-40B4-BE49-F238E27FC236}">
                <a16:creationId xmlns:a16="http://schemas.microsoft.com/office/drawing/2014/main" id="{21D21AB7-A675-86DC-879A-BB27AC2B45CB}"/>
              </a:ext>
            </a:extLst>
          </p:cNvPr>
          <p:cNvGrpSpPr/>
          <p:nvPr/>
        </p:nvGrpSpPr>
        <p:grpSpPr>
          <a:xfrm>
            <a:off x="1250494" y="1703318"/>
            <a:ext cx="2864306" cy="860812"/>
            <a:chOff x="1130549" y="1325753"/>
            <a:chExt cx="1752912" cy="694195"/>
          </a:xfrm>
        </p:grpSpPr>
        <p:sp>
          <p:nvSpPr>
            <p:cNvPr id="337" name="Google Shape;2120;p30">
              <a:extLst>
                <a:ext uri="{FF2B5EF4-FFF2-40B4-BE49-F238E27FC236}">
                  <a16:creationId xmlns:a16="http://schemas.microsoft.com/office/drawing/2014/main" id="{A07D127B-0707-4A9D-FD90-4DB6CD8D81CD}"/>
                </a:ext>
              </a:extLst>
            </p:cNvPr>
            <p:cNvSpPr txBox="1"/>
            <p:nvPr/>
          </p:nvSpPr>
          <p:spPr>
            <a:xfrm>
              <a:off x="1130549" y="1325753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mapping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38" name="Google Shape;2121;p30">
              <a:extLst>
                <a:ext uri="{FF2B5EF4-FFF2-40B4-BE49-F238E27FC236}">
                  <a16:creationId xmlns:a16="http://schemas.microsoft.com/office/drawing/2014/main" id="{D5274BC6-ABF3-0F73-D505-9343D839FC1F}"/>
                </a:ext>
              </a:extLst>
            </p:cNvPr>
            <p:cNvSpPr txBox="1"/>
            <p:nvPr/>
          </p:nvSpPr>
          <p:spPr>
            <a:xfrm>
              <a:off x="1130560" y="1579248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Verifies front-end to DB field accuracy</a:t>
              </a:r>
            </a:p>
          </p:txBody>
        </p:sp>
      </p:grpSp>
      <p:sp>
        <p:nvSpPr>
          <p:cNvPr id="339" name="Google Shape;2122;p30">
            <a:extLst>
              <a:ext uri="{FF2B5EF4-FFF2-40B4-BE49-F238E27FC236}">
                <a16:creationId xmlns:a16="http://schemas.microsoft.com/office/drawing/2014/main" id="{1E093A02-A2F3-E627-55EA-743EF170844E}"/>
              </a:ext>
            </a:extLst>
          </p:cNvPr>
          <p:cNvSpPr/>
          <p:nvPr/>
        </p:nvSpPr>
        <p:spPr>
          <a:xfrm>
            <a:off x="632460" y="1793914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2123;p30">
            <a:extLst>
              <a:ext uri="{FF2B5EF4-FFF2-40B4-BE49-F238E27FC236}">
                <a16:creationId xmlns:a16="http://schemas.microsoft.com/office/drawing/2014/main" id="{9C4C9D41-28A1-4ABA-3D2B-41C3757EE343}"/>
              </a:ext>
            </a:extLst>
          </p:cNvPr>
          <p:cNvGrpSpPr/>
          <p:nvPr/>
        </p:nvGrpSpPr>
        <p:grpSpPr>
          <a:xfrm>
            <a:off x="1227518" y="2741633"/>
            <a:ext cx="2887282" cy="855007"/>
            <a:chOff x="1130433" y="2425385"/>
            <a:chExt cx="1752902" cy="694194"/>
          </a:xfrm>
        </p:grpSpPr>
        <p:sp>
          <p:nvSpPr>
            <p:cNvPr id="341" name="Google Shape;2124;p30">
              <a:extLst>
                <a:ext uri="{FF2B5EF4-FFF2-40B4-BE49-F238E27FC236}">
                  <a16:creationId xmlns:a16="http://schemas.microsoft.com/office/drawing/2014/main" id="{9626422F-F65F-54F5-2C5E-E62CBD4C0189}"/>
                </a:ext>
              </a:extLst>
            </p:cNvPr>
            <p:cNvSpPr txBox="1"/>
            <p:nvPr/>
          </p:nvSpPr>
          <p:spPr>
            <a:xfrm>
              <a:off x="1130433" y="2425385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accuracy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42" name="Google Shape;2125;p30">
              <a:extLst>
                <a:ext uri="{FF2B5EF4-FFF2-40B4-BE49-F238E27FC236}">
                  <a16:creationId xmlns:a16="http://schemas.microsoft.com/office/drawing/2014/main" id="{999A1FDB-CD34-75EC-8B2C-E123A27A9C03}"/>
                </a:ext>
              </a:extLst>
            </p:cNvPr>
            <p:cNvSpPr txBox="1"/>
            <p:nvPr/>
          </p:nvSpPr>
          <p:spPr>
            <a:xfrm>
              <a:off x="1130435" y="2678880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Confirms correct storage per rules &amp; types</a:t>
              </a:r>
              <a:endPara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43" name="Google Shape;2126;p30">
            <a:extLst>
              <a:ext uri="{FF2B5EF4-FFF2-40B4-BE49-F238E27FC236}">
                <a16:creationId xmlns:a16="http://schemas.microsoft.com/office/drawing/2014/main" id="{D9D0018E-DA05-A858-34C2-EA98A2ED391F}"/>
              </a:ext>
            </a:extLst>
          </p:cNvPr>
          <p:cNvSpPr/>
          <p:nvPr/>
        </p:nvSpPr>
        <p:spPr>
          <a:xfrm>
            <a:off x="632460" y="2832231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2127;p30">
            <a:extLst>
              <a:ext uri="{FF2B5EF4-FFF2-40B4-BE49-F238E27FC236}">
                <a16:creationId xmlns:a16="http://schemas.microsoft.com/office/drawing/2014/main" id="{F19E3C62-D78B-C284-CFB2-86E5A93D0373}"/>
              </a:ext>
            </a:extLst>
          </p:cNvPr>
          <p:cNvGrpSpPr/>
          <p:nvPr/>
        </p:nvGrpSpPr>
        <p:grpSpPr>
          <a:xfrm>
            <a:off x="1227634" y="3818038"/>
            <a:ext cx="2887166" cy="883502"/>
            <a:chOff x="1130549" y="3573038"/>
            <a:chExt cx="1752912" cy="694216"/>
          </a:xfrm>
        </p:grpSpPr>
        <p:sp>
          <p:nvSpPr>
            <p:cNvPr id="345" name="Google Shape;2128;p30">
              <a:extLst>
                <a:ext uri="{FF2B5EF4-FFF2-40B4-BE49-F238E27FC236}">
                  <a16:creationId xmlns:a16="http://schemas.microsoft.com/office/drawing/2014/main" id="{141B98BF-2C64-9869-7DED-175EE191BF41}"/>
                </a:ext>
              </a:extLst>
            </p:cNvPr>
            <p:cNvSpPr txBox="1"/>
            <p:nvPr/>
          </p:nvSpPr>
          <p:spPr>
            <a:xfrm>
              <a:off x="1130549" y="3573038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Security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46" name="Google Shape;2129;p30">
              <a:extLst>
                <a:ext uri="{FF2B5EF4-FFF2-40B4-BE49-F238E27FC236}">
                  <a16:creationId xmlns:a16="http://schemas.microsoft.com/office/drawing/2014/main" id="{41F69614-BBB8-CC93-E2AC-619503F17E6D}"/>
                </a:ext>
              </a:extLst>
            </p:cNvPr>
            <p:cNvSpPr txBox="1"/>
            <p:nvPr/>
          </p:nvSpPr>
          <p:spPr>
            <a:xfrm>
              <a:off x="1130560" y="3826553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Tests protections against SQL injection &amp; leaks</a:t>
              </a:r>
              <a:endPara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47" name="Google Shape;2130;p30">
            <a:extLst>
              <a:ext uri="{FF2B5EF4-FFF2-40B4-BE49-F238E27FC236}">
                <a16:creationId xmlns:a16="http://schemas.microsoft.com/office/drawing/2014/main" id="{C539C999-3F61-28C5-91E9-8AD63A42D038}"/>
              </a:ext>
            </a:extLst>
          </p:cNvPr>
          <p:cNvSpPr/>
          <p:nvPr/>
        </p:nvSpPr>
        <p:spPr>
          <a:xfrm>
            <a:off x="632460" y="3908646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2131;p30">
            <a:extLst>
              <a:ext uri="{FF2B5EF4-FFF2-40B4-BE49-F238E27FC236}">
                <a16:creationId xmlns:a16="http://schemas.microsoft.com/office/drawing/2014/main" id="{CCAE70C9-B000-0CEC-50DC-B5BF3AD7CF6E}"/>
              </a:ext>
            </a:extLst>
          </p:cNvPr>
          <p:cNvGrpSpPr/>
          <p:nvPr/>
        </p:nvGrpSpPr>
        <p:grpSpPr>
          <a:xfrm>
            <a:off x="5182604" y="1685886"/>
            <a:ext cx="3603256" cy="878244"/>
            <a:chOff x="3660580" y="1325753"/>
            <a:chExt cx="1752912" cy="694195"/>
          </a:xfrm>
        </p:grpSpPr>
        <p:sp>
          <p:nvSpPr>
            <p:cNvPr id="349" name="Google Shape;2132;p30">
              <a:extLst>
                <a:ext uri="{FF2B5EF4-FFF2-40B4-BE49-F238E27FC236}">
                  <a16:creationId xmlns:a16="http://schemas.microsoft.com/office/drawing/2014/main" id="{1AD7A64A-8C28-405E-4220-659A291FCC05}"/>
                </a:ext>
              </a:extLst>
            </p:cNvPr>
            <p:cNvSpPr txBox="1"/>
            <p:nvPr/>
          </p:nvSpPr>
          <p:spPr>
            <a:xfrm>
              <a:off x="3660580" y="1325753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Business rules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50" name="Google Shape;2133;p30">
              <a:extLst>
                <a:ext uri="{FF2B5EF4-FFF2-40B4-BE49-F238E27FC236}">
                  <a16:creationId xmlns:a16="http://schemas.microsoft.com/office/drawing/2014/main" id="{98A64AA9-9DC7-DECB-3DC8-AC5C15C99D3B}"/>
                </a:ext>
              </a:extLst>
            </p:cNvPr>
            <p:cNvSpPr txBox="1"/>
            <p:nvPr/>
          </p:nvSpPr>
          <p:spPr>
            <a:xfrm>
              <a:off x="3660591" y="1579249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Validates constraints, triggers, &amp; procedures via SQL</a:t>
              </a:r>
              <a:endPara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51" name="Google Shape;2134;p30">
            <a:extLst>
              <a:ext uri="{FF2B5EF4-FFF2-40B4-BE49-F238E27FC236}">
                <a16:creationId xmlns:a16="http://schemas.microsoft.com/office/drawing/2014/main" id="{F638EF23-3FB1-974A-1E10-2FAB18A4DC3A}"/>
              </a:ext>
            </a:extLst>
          </p:cNvPr>
          <p:cNvSpPr/>
          <p:nvPr/>
        </p:nvSpPr>
        <p:spPr>
          <a:xfrm>
            <a:off x="4616325" y="1776484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2135;p30">
            <a:extLst>
              <a:ext uri="{FF2B5EF4-FFF2-40B4-BE49-F238E27FC236}">
                <a16:creationId xmlns:a16="http://schemas.microsoft.com/office/drawing/2014/main" id="{DFE303F7-C942-D024-CC11-3AA401DE4278}"/>
              </a:ext>
            </a:extLst>
          </p:cNvPr>
          <p:cNvGrpSpPr/>
          <p:nvPr/>
        </p:nvGrpSpPr>
        <p:grpSpPr>
          <a:xfrm>
            <a:off x="5182604" y="2763391"/>
            <a:ext cx="3504193" cy="834896"/>
            <a:chOff x="3660580" y="2414153"/>
            <a:chExt cx="1752911" cy="834896"/>
          </a:xfrm>
        </p:grpSpPr>
        <p:sp>
          <p:nvSpPr>
            <p:cNvPr id="353" name="Google Shape;2136;p30">
              <a:extLst>
                <a:ext uri="{FF2B5EF4-FFF2-40B4-BE49-F238E27FC236}">
                  <a16:creationId xmlns:a16="http://schemas.microsoft.com/office/drawing/2014/main" id="{75F48693-9413-66DA-C7A6-1DD36145AFC3}"/>
                </a:ext>
              </a:extLst>
            </p:cNvPr>
            <p:cNvSpPr txBox="1"/>
            <p:nvPr/>
          </p:nvSpPr>
          <p:spPr>
            <a:xfrm>
              <a:off x="3660580" y="2414153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migration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54" name="Google Shape;2137;p30">
              <a:extLst>
                <a:ext uri="{FF2B5EF4-FFF2-40B4-BE49-F238E27FC236}">
                  <a16:creationId xmlns:a16="http://schemas.microsoft.com/office/drawing/2014/main" id="{BC5664AF-4A0A-CDFF-5766-E222F8392842}"/>
                </a:ext>
              </a:extLst>
            </p:cNvPr>
            <p:cNvSpPr txBox="1"/>
            <p:nvPr/>
          </p:nvSpPr>
          <p:spPr>
            <a:xfrm>
              <a:off x="3660591" y="2667650"/>
              <a:ext cx="1752900" cy="581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Ensures seamless transfers between systems</a:t>
              </a:r>
              <a:endPara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55" name="Google Shape;2138;p30">
            <a:extLst>
              <a:ext uri="{FF2B5EF4-FFF2-40B4-BE49-F238E27FC236}">
                <a16:creationId xmlns:a16="http://schemas.microsoft.com/office/drawing/2014/main" id="{4540A2E1-7ACA-FA13-BAB2-07F6EF933D94}"/>
              </a:ext>
            </a:extLst>
          </p:cNvPr>
          <p:cNvSpPr/>
          <p:nvPr/>
        </p:nvSpPr>
        <p:spPr>
          <a:xfrm>
            <a:off x="4616325" y="2853990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2139;p30">
            <a:extLst>
              <a:ext uri="{FF2B5EF4-FFF2-40B4-BE49-F238E27FC236}">
                <a16:creationId xmlns:a16="http://schemas.microsoft.com/office/drawing/2014/main" id="{D903B7B3-37EB-112E-0216-1301C44202FE}"/>
              </a:ext>
            </a:extLst>
          </p:cNvPr>
          <p:cNvGrpSpPr/>
          <p:nvPr/>
        </p:nvGrpSpPr>
        <p:grpSpPr>
          <a:xfrm>
            <a:off x="5182604" y="3863748"/>
            <a:ext cx="3527055" cy="906372"/>
            <a:chOff x="3660580" y="3573036"/>
            <a:chExt cx="1752912" cy="694217"/>
          </a:xfrm>
        </p:grpSpPr>
        <p:sp>
          <p:nvSpPr>
            <p:cNvPr id="357" name="Google Shape;2140;p30">
              <a:extLst>
                <a:ext uri="{FF2B5EF4-FFF2-40B4-BE49-F238E27FC236}">
                  <a16:creationId xmlns:a16="http://schemas.microsoft.com/office/drawing/2014/main" id="{6DC0409C-583B-BEDA-C359-E3ECD52514FA}"/>
                </a:ext>
              </a:extLst>
            </p:cNvPr>
            <p:cNvSpPr txBox="1"/>
            <p:nvPr/>
          </p:nvSpPr>
          <p:spPr>
            <a:xfrm>
              <a:off x="3660580" y="3573036"/>
              <a:ext cx="1752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Data transformation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358" name="Google Shape;2141;p30">
              <a:extLst>
                <a:ext uri="{FF2B5EF4-FFF2-40B4-BE49-F238E27FC236}">
                  <a16:creationId xmlns:a16="http://schemas.microsoft.com/office/drawing/2014/main" id="{A467D227-1F10-9FDA-C7C0-1EFE4B59988A}"/>
                </a:ext>
              </a:extLst>
            </p:cNvPr>
            <p:cNvSpPr txBox="1"/>
            <p:nvPr/>
          </p:nvSpPr>
          <p:spPr>
            <a:xfrm>
              <a:off x="3660591" y="3826553"/>
              <a:ext cx="1752900" cy="4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6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Checks ETL rules &amp; system integrations</a:t>
              </a:r>
              <a:endPara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59" name="Google Shape;2142;p30">
            <a:extLst>
              <a:ext uri="{FF2B5EF4-FFF2-40B4-BE49-F238E27FC236}">
                <a16:creationId xmlns:a16="http://schemas.microsoft.com/office/drawing/2014/main" id="{27AE8119-307B-0BF7-C311-F12759D38C82}"/>
              </a:ext>
            </a:extLst>
          </p:cNvPr>
          <p:cNvSpPr/>
          <p:nvPr/>
        </p:nvSpPr>
        <p:spPr>
          <a:xfrm>
            <a:off x="4616325" y="3954357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2143;p30">
            <a:extLst>
              <a:ext uri="{FF2B5EF4-FFF2-40B4-BE49-F238E27FC236}">
                <a16:creationId xmlns:a16="http://schemas.microsoft.com/office/drawing/2014/main" id="{9A6DF9D3-ED8A-7357-43FA-8F77C0564230}"/>
              </a:ext>
            </a:extLst>
          </p:cNvPr>
          <p:cNvGrpSpPr/>
          <p:nvPr/>
        </p:nvGrpSpPr>
        <p:grpSpPr>
          <a:xfrm>
            <a:off x="4704874" y="1865048"/>
            <a:ext cx="335901" cy="335872"/>
            <a:chOff x="-4478975" y="3251700"/>
            <a:chExt cx="293825" cy="293800"/>
          </a:xfrm>
        </p:grpSpPr>
        <p:sp>
          <p:nvSpPr>
            <p:cNvPr id="361" name="Google Shape;2144;p30">
              <a:extLst>
                <a:ext uri="{FF2B5EF4-FFF2-40B4-BE49-F238E27FC236}">
                  <a16:creationId xmlns:a16="http://schemas.microsoft.com/office/drawing/2014/main" id="{770BAE03-62CC-9520-D8EB-D33524FF483B}"/>
                </a:ext>
              </a:extLst>
            </p:cNvPr>
            <p:cNvSpPr/>
            <p:nvPr/>
          </p:nvSpPr>
          <p:spPr>
            <a:xfrm>
              <a:off x="-4375000" y="3365100"/>
              <a:ext cx="85075" cy="110900"/>
            </a:xfrm>
            <a:custGeom>
              <a:avLst/>
              <a:gdLst/>
              <a:ahLst/>
              <a:cxnLst/>
              <a:rect l="l" t="t" r="r" b="b"/>
              <a:pathLst>
                <a:path w="3403" h="4436" extrusionOk="0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145;p30">
              <a:extLst>
                <a:ext uri="{FF2B5EF4-FFF2-40B4-BE49-F238E27FC236}">
                  <a16:creationId xmlns:a16="http://schemas.microsoft.com/office/drawing/2014/main" id="{E5A9C359-6536-9053-1583-D58E978BAE18}"/>
                </a:ext>
              </a:extLst>
            </p:cNvPr>
            <p:cNvSpPr/>
            <p:nvPr/>
          </p:nvSpPr>
          <p:spPr>
            <a:xfrm>
              <a:off x="-4408875" y="3321800"/>
              <a:ext cx="154400" cy="148875"/>
            </a:xfrm>
            <a:custGeom>
              <a:avLst/>
              <a:gdLst/>
              <a:ahLst/>
              <a:cxnLst/>
              <a:rect l="l" t="t" r="r" b="b"/>
              <a:pathLst>
                <a:path w="6176" h="5955" extrusionOk="0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146;p30">
              <a:extLst>
                <a:ext uri="{FF2B5EF4-FFF2-40B4-BE49-F238E27FC236}">
                  <a16:creationId xmlns:a16="http://schemas.microsoft.com/office/drawing/2014/main" id="{A8DD7915-7D92-17B1-798B-EB5176872EF2}"/>
                </a:ext>
              </a:extLst>
            </p:cNvPr>
            <p:cNvSpPr/>
            <p:nvPr/>
          </p:nvSpPr>
          <p:spPr>
            <a:xfrm>
              <a:off x="-4478975" y="3251700"/>
              <a:ext cx="293825" cy="293800"/>
            </a:xfrm>
            <a:custGeom>
              <a:avLst/>
              <a:gdLst/>
              <a:ahLst/>
              <a:cxnLst/>
              <a:rect l="l" t="t" r="r" b="b"/>
              <a:pathLst>
                <a:path w="11753" h="11752" extrusionOk="0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2147;p30">
            <a:extLst>
              <a:ext uri="{FF2B5EF4-FFF2-40B4-BE49-F238E27FC236}">
                <a16:creationId xmlns:a16="http://schemas.microsoft.com/office/drawing/2014/main" id="{BEC07D23-084E-63FB-4996-7EC164035128}"/>
              </a:ext>
            </a:extLst>
          </p:cNvPr>
          <p:cNvGrpSpPr/>
          <p:nvPr/>
        </p:nvGrpSpPr>
        <p:grpSpPr>
          <a:xfrm>
            <a:off x="718766" y="1883836"/>
            <a:ext cx="340388" cy="333157"/>
            <a:chOff x="-4480550" y="3970800"/>
            <a:chExt cx="297750" cy="291425"/>
          </a:xfrm>
        </p:grpSpPr>
        <p:sp>
          <p:nvSpPr>
            <p:cNvPr id="365" name="Google Shape;2148;p30">
              <a:extLst>
                <a:ext uri="{FF2B5EF4-FFF2-40B4-BE49-F238E27FC236}">
                  <a16:creationId xmlns:a16="http://schemas.microsoft.com/office/drawing/2014/main" id="{6078003D-6B41-A8B4-7087-6FD7AF4A8B6F}"/>
                </a:ext>
              </a:extLst>
            </p:cNvPr>
            <p:cNvSpPr/>
            <p:nvPr/>
          </p:nvSpPr>
          <p:spPr>
            <a:xfrm>
              <a:off x="-4426200" y="4058225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149;p30">
              <a:extLst>
                <a:ext uri="{FF2B5EF4-FFF2-40B4-BE49-F238E27FC236}">
                  <a16:creationId xmlns:a16="http://schemas.microsoft.com/office/drawing/2014/main" id="{2B37EA93-40C6-0370-7807-E3AC27D411A2}"/>
                </a:ext>
              </a:extLst>
            </p:cNvPr>
            <p:cNvSpPr/>
            <p:nvPr/>
          </p:nvSpPr>
          <p:spPr>
            <a:xfrm>
              <a:off x="-4480550" y="3970800"/>
              <a:ext cx="297750" cy="291425"/>
            </a:xfrm>
            <a:custGeom>
              <a:avLst/>
              <a:gdLst/>
              <a:ahLst/>
              <a:cxnLst/>
              <a:rect l="l" t="t" r="r" b="b"/>
              <a:pathLst>
                <a:path w="11910" h="11657" extrusionOk="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2150;p30">
            <a:extLst>
              <a:ext uri="{FF2B5EF4-FFF2-40B4-BE49-F238E27FC236}">
                <a16:creationId xmlns:a16="http://schemas.microsoft.com/office/drawing/2014/main" id="{A4DE2DC7-BB21-011A-6A7E-9F645B6DD31C}"/>
              </a:ext>
            </a:extLst>
          </p:cNvPr>
          <p:cNvGrpSpPr/>
          <p:nvPr/>
        </p:nvGrpSpPr>
        <p:grpSpPr>
          <a:xfrm>
            <a:off x="4703531" y="4044779"/>
            <a:ext cx="338587" cy="332157"/>
            <a:chOff x="-1183550" y="3586525"/>
            <a:chExt cx="296175" cy="290550"/>
          </a:xfrm>
        </p:grpSpPr>
        <p:sp>
          <p:nvSpPr>
            <p:cNvPr id="368" name="Google Shape;2151;p30">
              <a:extLst>
                <a:ext uri="{FF2B5EF4-FFF2-40B4-BE49-F238E27FC236}">
                  <a16:creationId xmlns:a16="http://schemas.microsoft.com/office/drawing/2014/main" id="{89E62484-A64F-8E76-621A-7BB3408CFE75}"/>
                </a:ext>
              </a:extLst>
            </p:cNvPr>
            <p:cNvSpPr/>
            <p:nvPr/>
          </p:nvSpPr>
          <p:spPr>
            <a:xfrm>
              <a:off x="-927575" y="3671500"/>
              <a:ext cx="40200" cy="16575"/>
            </a:xfrm>
            <a:custGeom>
              <a:avLst/>
              <a:gdLst/>
              <a:ahLst/>
              <a:cxnLst/>
              <a:rect l="l" t="t" r="r" b="b"/>
              <a:pathLst>
                <a:path w="1608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152;p30">
              <a:extLst>
                <a:ext uri="{FF2B5EF4-FFF2-40B4-BE49-F238E27FC236}">
                  <a16:creationId xmlns:a16="http://schemas.microsoft.com/office/drawing/2014/main" id="{E64F09A9-7D2C-CE32-CEAE-2023243AE935}"/>
                </a:ext>
              </a:extLst>
            </p:cNvPr>
            <p:cNvSpPr/>
            <p:nvPr/>
          </p:nvSpPr>
          <p:spPr>
            <a:xfrm>
              <a:off x="-1183550" y="3671500"/>
              <a:ext cx="39400" cy="16575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153;p30">
              <a:extLst>
                <a:ext uri="{FF2B5EF4-FFF2-40B4-BE49-F238E27FC236}">
                  <a16:creationId xmlns:a16="http://schemas.microsoft.com/office/drawing/2014/main" id="{A8E50D21-DA2A-4D60-AFA7-9E70F23FA9CA}"/>
                </a:ext>
              </a:extLst>
            </p:cNvPr>
            <p:cNvSpPr/>
            <p:nvPr/>
          </p:nvSpPr>
          <p:spPr>
            <a:xfrm>
              <a:off x="-944250" y="3603025"/>
              <a:ext cx="39525" cy="26375"/>
            </a:xfrm>
            <a:custGeom>
              <a:avLst/>
              <a:gdLst/>
              <a:ahLst/>
              <a:cxnLst/>
              <a:rect l="l" t="t" r="r" b="b"/>
              <a:pathLst>
                <a:path w="1581" h="1055" extrusionOk="0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154;p30">
              <a:extLst>
                <a:ext uri="{FF2B5EF4-FFF2-40B4-BE49-F238E27FC236}">
                  <a16:creationId xmlns:a16="http://schemas.microsoft.com/office/drawing/2014/main" id="{0CC1E585-50D3-5A1C-D1CD-6320730DE87D}"/>
                </a:ext>
              </a:extLst>
            </p:cNvPr>
            <p:cNvSpPr/>
            <p:nvPr/>
          </p:nvSpPr>
          <p:spPr>
            <a:xfrm>
              <a:off x="-1166200" y="3731225"/>
              <a:ext cx="39700" cy="26075"/>
            </a:xfrm>
            <a:custGeom>
              <a:avLst/>
              <a:gdLst/>
              <a:ahLst/>
              <a:cxnLst/>
              <a:rect l="l" t="t" r="r" b="b"/>
              <a:pathLst>
                <a:path w="1588" h="1043" extrusionOk="0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155;p30">
              <a:extLst>
                <a:ext uri="{FF2B5EF4-FFF2-40B4-BE49-F238E27FC236}">
                  <a16:creationId xmlns:a16="http://schemas.microsoft.com/office/drawing/2014/main" id="{D7DC90AC-8F88-072A-3550-5805CED4CA12}"/>
                </a:ext>
              </a:extLst>
            </p:cNvPr>
            <p:cNvSpPr/>
            <p:nvPr/>
          </p:nvSpPr>
          <p:spPr>
            <a:xfrm>
              <a:off x="-944925" y="3730950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156;p30">
              <a:extLst>
                <a:ext uri="{FF2B5EF4-FFF2-40B4-BE49-F238E27FC236}">
                  <a16:creationId xmlns:a16="http://schemas.microsoft.com/office/drawing/2014/main" id="{8261BC76-8ABE-EDBD-9ED2-B02796CF2FF0}"/>
                </a:ext>
              </a:extLst>
            </p:cNvPr>
            <p:cNvSpPr/>
            <p:nvPr/>
          </p:nvSpPr>
          <p:spPr>
            <a:xfrm>
              <a:off x="-1167000" y="3603025"/>
              <a:ext cx="40200" cy="26375"/>
            </a:xfrm>
            <a:custGeom>
              <a:avLst/>
              <a:gdLst/>
              <a:ahLst/>
              <a:cxnLst/>
              <a:rect l="l" t="t" r="r" b="b"/>
              <a:pathLst>
                <a:path w="1608" h="1055" extrusionOk="0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157;p30">
              <a:extLst>
                <a:ext uri="{FF2B5EF4-FFF2-40B4-BE49-F238E27FC236}">
                  <a16:creationId xmlns:a16="http://schemas.microsoft.com/office/drawing/2014/main" id="{2F44E91B-028C-1960-0078-F0BD8EF499CE}"/>
                </a:ext>
              </a:extLst>
            </p:cNvPr>
            <p:cNvSpPr/>
            <p:nvPr/>
          </p:nvSpPr>
          <p:spPr>
            <a:xfrm>
              <a:off x="-1065400" y="3658900"/>
              <a:ext cx="59875" cy="77200"/>
            </a:xfrm>
            <a:custGeom>
              <a:avLst/>
              <a:gdLst/>
              <a:ahLst/>
              <a:cxnLst/>
              <a:rect l="l" t="t" r="r" b="b"/>
              <a:pathLst>
                <a:path w="2395" h="3088" extrusionOk="0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158;p30">
              <a:extLst>
                <a:ext uri="{FF2B5EF4-FFF2-40B4-BE49-F238E27FC236}">
                  <a16:creationId xmlns:a16="http://schemas.microsoft.com/office/drawing/2014/main" id="{EE51442E-BBC3-C1B9-B4BB-3E3A7C3AE5E0}"/>
                </a:ext>
              </a:extLst>
            </p:cNvPr>
            <p:cNvSpPr/>
            <p:nvPr/>
          </p:nvSpPr>
          <p:spPr>
            <a:xfrm>
              <a:off x="-1078000" y="3809325"/>
              <a:ext cx="85075" cy="67750"/>
            </a:xfrm>
            <a:custGeom>
              <a:avLst/>
              <a:gdLst/>
              <a:ahLst/>
              <a:cxnLst/>
              <a:rect l="l" t="t" r="r" b="b"/>
              <a:pathLst>
                <a:path w="3403" h="2710" extrusionOk="0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159;p30">
              <a:extLst>
                <a:ext uri="{FF2B5EF4-FFF2-40B4-BE49-F238E27FC236}">
                  <a16:creationId xmlns:a16="http://schemas.microsoft.com/office/drawing/2014/main" id="{388B93C2-2441-A8F4-5337-1424FEF0B31F}"/>
                </a:ext>
              </a:extLst>
            </p:cNvPr>
            <p:cNvSpPr/>
            <p:nvPr/>
          </p:nvSpPr>
          <p:spPr>
            <a:xfrm>
              <a:off x="-1135500" y="3586525"/>
              <a:ext cx="193775" cy="204700"/>
            </a:xfrm>
            <a:custGeom>
              <a:avLst/>
              <a:gdLst/>
              <a:ahLst/>
              <a:cxnLst/>
              <a:rect l="l" t="t" r="r" b="b"/>
              <a:pathLst>
                <a:path w="7751" h="8188" extrusionOk="0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2160;p30">
            <a:extLst>
              <a:ext uri="{FF2B5EF4-FFF2-40B4-BE49-F238E27FC236}">
                <a16:creationId xmlns:a16="http://schemas.microsoft.com/office/drawing/2014/main" id="{C8688971-E8F7-2A0A-C94B-842E7E7576F3}"/>
              </a:ext>
            </a:extLst>
          </p:cNvPr>
          <p:cNvGrpSpPr/>
          <p:nvPr/>
        </p:nvGrpSpPr>
        <p:grpSpPr>
          <a:xfrm>
            <a:off x="720581" y="2922138"/>
            <a:ext cx="336758" cy="333186"/>
            <a:chOff x="-1182750" y="3962900"/>
            <a:chExt cx="294575" cy="291450"/>
          </a:xfrm>
        </p:grpSpPr>
        <p:sp>
          <p:nvSpPr>
            <p:cNvPr id="378" name="Google Shape;2161;p30">
              <a:extLst>
                <a:ext uri="{FF2B5EF4-FFF2-40B4-BE49-F238E27FC236}">
                  <a16:creationId xmlns:a16="http://schemas.microsoft.com/office/drawing/2014/main" id="{313A7F10-EC61-D78F-1247-E36438220E58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162;p30">
              <a:extLst>
                <a:ext uri="{FF2B5EF4-FFF2-40B4-BE49-F238E27FC236}">
                  <a16:creationId xmlns:a16="http://schemas.microsoft.com/office/drawing/2014/main" id="{5614A30A-8F53-022A-D2EA-7889D0F31B81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163;p30">
              <a:extLst>
                <a:ext uri="{FF2B5EF4-FFF2-40B4-BE49-F238E27FC236}">
                  <a16:creationId xmlns:a16="http://schemas.microsoft.com/office/drawing/2014/main" id="{3997A66B-FC73-4C7F-5EF8-9B2A3342B62C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164;p30">
              <a:extLst>
                <a:ext uri="{FF2B5EF4-FFF2-40B4-BE49-F238E27FC236}">
                  <a16:creationId xmlns:a16="http://schemas.microsoft.com/office/drawing/2014/main" id="{8A9865B1-FA13-E2D1-4D79-9464189B5C23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165;p30">
              <a:extLst>
                <a:ext uri="{FF2B5EF4-FFF2-40B4-BE49-F238E27FC236}">
                  <a16:creationId xmlns:a16="http://schemas.microsoft.com/office/drawing/2014/main" id="{7A6F48F4-8AD8-EDC0-A2B1-5A56277D7D60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166;p30">
              <a:extLst>
                <a:ext uri="{FF2B5EF4-FFF2-40B4-BE49-F238E27FC236}">
                  <a16:creationId xmlns:a16="http://schemas.microsoft.com/office/drawing/2014/main" id="{F46FACAE-99B2-5154-3D11-238BE5C318FC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167;p30">
              <a:extLst>
                <a:ext uri="{FF2B5EF4-FFF2-40B4-BE49-F238E27FC236}">
                  <a16:creationId xmlns:a16="http://schemas.microsoft.com/office/drawing/2014/main" id="{E5A72BF5-6BC1-90A1-39D6-30D42BC723EC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2168;p30">
            <a:extLst>
              <a:ext uri="{FF2B5EF4-FFF2-40B4-BE49-F238E27FC236}">
                <a16:creationId xmlns:a16="http://schemas.microsoft.com/office/drawing/2014/main" id="{744C7024-8D5E-D73F-C3C4-6C703C5BE4E9}"/>
              </a:ext>
            </a:extLst>
          </p:cNvPr>
          <p:cNvGrpSpPr/>
          <p:nvPr/>
        </p:nvGrpSpPr>
        <p:grpSpPr>
          <a:xfrm>
            <a:off x="722453" y="3998224"/>
            <a:ext cx="333014" cy="333843"/>
            <a:chOff x="-3771675" y="3971775"/>
            <a:chExt cx="291300" cy="292025"/>
          </a:xfrm>
        </p:grpSpPr>
        <p:sp>
          <p:nvSpPr>
            <p:cNvPr id="386" name="Google Shape;2169;p30">
              <a:extLst>
                <a:ext uri="{FF2B5EF4-FFF2-40B4-BE49-F238E27FC236}">
                  <a16:creationId xmlns:a16="http://schemas.microsoft.com/office/drawing/2014/main" id="{4FE53DC6-A228-B89A-36B5-C5605308F18A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170;p30">
              <a:extLst>
                <a:ext uri="{FF2B5EF4-FFF2-40B4-BE49-F238E27FC236}">
                  <a16:creationId xmlns:a16="http://schemas.microsoft.com/office/drawing/2014/main" id="{565DB813-152B-D146-A722-B1B01F8F07BA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171;p30">
              <a:extLst>
                <a:ext uri="{FF2B5EF4-FFF2-40B4-BE49-F238E27FC236}">
                  <a16:creationId xmlns:a16="http://schemas.microsoft.com/office/drawing/2014/main" id="{072C88FF-3D2F-9A9D-53A1-E7D8AF74C733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172;p30">
              <a:extLst>
                <a:ext uri="{FF2B5EF4-FFF2-40B4-BE49-F238E27FC236}">
                  <a16:creationId xmlns:a16="http://schemas.microsoft.com/office/drawing/2014/main" id="{82E51AED-516D-8E89-D747-1AE0F75F4EF4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173;p30">
              <a:extLst>
                <a:ext uri="{FF2B5EF4-FFF2-40B4-BE49-F238E27FC236}">
                  <a16:creationId xmlns:a16="http://schemas.microsoft.com/office/drawing/2014/main" id="{85012FBC-546C-EC2F-0FC9-D5647D03878C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2174;p30">
            <a:extLst>
              <a:ext uri="{FF2B5EF4-FFF2-40B4-BE49-F238E27FC236}">
                <a16:creationId xmlns:a16="http://schemas.microsoft.com/office/drawing/2014/main" id="{65CBA8DC-35D0-6393-71FF-C787F9DF9118}"/>
              </a:ext>
            </a:extLst>
          </p:cNvPr>
          <p:cNvGrpSpPr/>
          <p:nvPr/>
        </p:nvGrpSpPr>
        <p:grpSpPr>
          <a:xfrm>
            <a:off x="4705332" y="2951999"/>
            <a:ext cx="334986" cy="316981"/>
            <a:chOff x="-1592325" y="3957400"/>
            <a:chExt cx="293025" cy="277275"/>
          </a:xfrm>
        </p:grpSpPr>
        <p:sp>
          <p:nvSpPr>
            <p:cNvPr id="392" name="Google Shape;2175;p30">
              <a:extLst>
                <a:ext uri="{FF2B5EF4-FFF2-40B4-BE49-F238E27FC236}">
                  <a16:creationId xmlns:a16="http://schemas.microsoft.com/office/drawing/2014/main" id="{6CB5A670-0186-0B9F-70C2-B108BBF455B7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176;p30">
              <a:extLst>
                <a:ext uri="{FF2B5EF4-FFF2-40B4-BE49-F238E27FC236}">
                  <a16:creationId xmlns:a16="http://schemas.microsoft.com/office/drawing/2014/main" id="{BC63FB25-938D-05A2-275E-7634D7682F0D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177;p30">
              <a:extLst>
                <a:ext uri="{FF2B5EF4-FFF2-40B4-BE49-F238E27FC236}">
                  <a16:creationId xmlns:a16="http://schemas.microsoft.com/office/drawing/2014/main" id="{2A9F90B2-DF77-7CAC-78B4-24189495BE43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178;p30">
              <a:extLst>
                <a:ext uri="{FF2B5EF4-FFF2-40B4-BE49-F238E27FC236}">
                  <a16:creationId xmlns:a16="http://schemas.microsoft.com/office/drawing/2014/main" id="{3A1C0312-0ED0-372E-BF9D-AAA9DB77FE6F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567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2284</Words>
  <Application>Microsoft Office PowerPoint</Application>
  <PresentationFormat>On-screen Show (16:9)</PresentationFormat>
  <Paragraphs>513</Paragraphs>
  <Slides>64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Fira Sans Extra Condensed Medium</vt:lpstr>
      <vt:lpstr>Baskerville Old Face</vt:lpstr>
      <vt:lpstr>Fira Sans Extra Condensed SemiBold</vt:lpstr>
      <vt:lpstr>Roboto</vt:lpstr>
      <vt:lpstr>Arial</vt:lpstr>
      <vt:lpstr>Data Migration Process Infographics by Slidesgo</vt:lpstr>
      <vt:lpstr>Database Testing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Huy</dc:creator>
  <cp:lastModifiedBy>TRẦN QUANG HUY</cp:lastModifiedBy>
  <cp:revision>17</cp:revision>
  <dcterms:modified xsi:type="dcterms:W3CDTF">2025-11-19T03:33:12Z</dcterms:modified>
</cp:coreProperties>
</file>